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3" r:id="rId2"/>
    <p:sldMasterId id="2147483717" r:id="rId3"/>
    <p:sldMasterId id="2147483856" r:id="rId4"/>
  </p:sldMasterIdLst>
  <p:notesMasterIdLst>
    <p:notesMasterId r:id="rId22"/>
  </p:notesMasterIdLst>
  <p:handoutMasterIdLst>
    <p:handoutMasterId r:id="rId23"/>
  </p:handoutMasterIdLst>
  <p:sldIdLst>
    <p:sldId id="256" r:id="rId5"/>
    <p:sldId id="297" r:id="rId6"/>
    <p:sldId id="294" r:id="rId7"/>
    <p:sldId id="291" r:id="rId8"/>
    <p:sldId id="260" r:id="rId9"/>
    <p:sldId id="275" r:id="rId10"/>
    <p:sldId id="298" r:id="rId11"/>
    <p:sldId id="263" r:id="rId12"/>
    <p:sldId id="277" r:id="rId13"/>
    <p:sldId id="278" r:id="rId14"/>
    <p:sldId id="279" r:id="rId15"/>
    <p:sldId id="281" r:id="rId16"/>
    <p:sldId id="295" r:id="rId17"/>
    <p:sldId id="293" r:id="rId18"/>
    <p:sldId id="271" r:id="rId19"/>
    <p:sldId id="272" r:id="rId20"/>
    <p:sldId id="274" r:id="rId21"/>
  </p:sldIdLst>
  <p:sldSz cx="9144000" cy="6858000" type="screen4x3"/>
  <p:notesSz cx="6797675" cy="9926638"/>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00"/>
    <a:srgbClr val="CCFF99"/>
    <a:srgbClr val="FFFF66"/>
    <a:srgbClr val="FFCC00"/>
    <a:srgbClr val="C0C0C0"/>
    <a:srgbClr val="66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787"/>
    <p:restoredTop sz="90849" autoAdjust="0"/>
  </p:normalViewPr>
  <p:slideViewPr>
    <p:cSldViewPr>
      <p:cViewPr varScale="1">
        <p:scale>
          <a:sx n="115" d="100"/>
          <a:sy n="115" d="100"/>
        </p:scale>
        <p:origin x="111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6576"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7" tIns="47779" rIns="95557" bIns="47779" numCol="1" anchor="t" anchorCtr="0" compatLnSpc="1">
            <a:prstTxWarp prst="textNoShape">
              <a:avLst/>
            </a:prstTxWarp>
          </a:bodyPr>
          <a:lstStyle>
            <a:lvl1pPr eaLnBrk="1" hangingPunct="1">
              <a:defRPr sz="1300">
                <a:latin typeface="Times New Roman" panose="02020603050405020304" pitchFamily="18" charset="0"/>
              </a:defRPr>
            </a:lvl1pPr>
          </a:lstStyle>
          <a:p>
            <a:pPr>
              <a:defRPr/>
            </a:pPr>
            <a:endParaRPr lang="en-GB" altLang="en-US"/>
          </a:p>
        </p:txBody>
      </p:sp>
      <p:sp>
        <p:nvSpPr>
          <p:cNvPr id="19459" name="Rectangle 3"/>
          <p:cNvSpPr>
            <a:spLocks noGrp="1" noChangeArrowheads="1"/>
          </p:cNvSpPr>
          <p:nvPr>
            <p:ph type="dt" sz="quarter" idx="1"/>
          </p:nvPr>
        </p:nvSpPr>
        <p:spPr bwMode="auto">
          <a:xfrm>
            <a:off x="3852717" y="0"/>
            <a:ext cx="2944958"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7" tIns="47779" rIns="95557" bIns="47779" numCol="1" anchor="t" anchorCtr="0" compatLnSpc="1">
            <a:prstTxWarp prst="textNoShape">
              <a:avLst/>
            </a:prstTxWarp>
          </a:bodyPr>
          <a:lstStyle>
            <a:lvl1pPr algn="r" eaLnBrk="1" hangingPunct="1">
              <a:defRPr sz="1300">
                <a:latin typeface="Times New Roman" panose="02020603050405020304" pitchFamily="18" charset="0"/>
              </a:defRPr>
            </a:lvl1pPr>
          </a:lstStyle>
          <a:p>
            <a:pPr>
              <a:defRPr/>
            </a:pPr>
            <a:endParaRPr lang="en-GB" altLang="en-US"/>
          </a:p>
        </p:txBody>
      </p:sp>
      <p:sp>
        <p:nvSpPr>
          <p:cNvPr id="19460" name="Rectangle 4"/>
          <p:cNvSpPr>
            <a:spLocks noGrp="1" noChangeArrowheads="1"/>
          </p:cNvSpPr>
          <p:nvPr>
            <p:ph type="ftr" sz="quarter" idx="2"/>
          </p:nvPr>
        </p:nvSpPr>
        <p:spPr bwMode="auto">
          <a:xfrm>
            <a:off x="0" y="9430942"/>
            <a:ext cx="2946576"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7" tIns="47779" rIns="95557" bIns="47779" numCol="1" anchor="b" anchorCtr="0" compatLnSpc="1">
            <a:prstTxWarp prst="textNoShape">
              <a:avLst/>
            </a:prstTxWarp>
          </a:bodyPr>
          <a:lstStyle>
            <a:lvl1pPr eaLnBrk="1" hangingPunct="1">
              <a:defRPr sz="1300">
                <a:latin typeface="Times New Roman" panose="02020603050405020304" pitchFamily="18" charset="0"/>
              </a:defRPr>
            </a:lvl1pPr>
          </a:lstStyle>
          <a:p>
            <a:pPr>
              <a:defRPr/>
            </a:pPr>
            <a:endParaRPr lang="en-GB" altLang="en-US"/>
          </a:p>
        </p:txBody>
      </p:sp>
      <p:sp>
        <p:nvSpPr>
          <p:cNvPr id="19461" name="Rectangle 5"/>
          <p:cNvSpPr>
            <a:spLocks noGrp="1" noChangeArrowheads="1"/>
          </p:cNvSpPr>
          <p:nvPr>
            <p:ph type="sldNum" sz="quarter" idx="3"/>
          </p:nvPr>
        </p:nvSpPr>
        <p:spPr bwMode="auto">
          <a:xfrm>
            <a:off x="3852717" y="9430942"/>
            <a:ext cx="2944958"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7" tIns="47779" rIns="95557" bIns="47779" numCol="1" anchor="b" anchorCtr="0" compatLnSpc="1">
            <a:prstTxWarp prst="textNoShape">
              <a:avLst/>
            </a:prstTxWarp>
          </a:bodyPr>
          <a:lstStyle>
            <a:lvl1pPr algn="r" eaLnBrk="1" hangingPunct="1">
              <a:defRPr sz="1300"/>
            </a:lvl1pPr>
          </a:lstStyle>
          <a:p>
            <a:pPr>
              <a:defRPr/>
            </a:pPr>
            <a:fld id="{886DA645-A794-4451-AC0C-582849C1EA94}" type="slidenum">
              <a:rPr lang="en-GB" altLang="en-US"/>
              <a:pPr>
                <a:defRPr/>
              </a:pPr>
              <a:t>‹#›</a:t>
            </a:fld>
            <a:endParaRPr lang="en-GB" altLang="en-US"/>
          </a:p>
        </p:txBody>
      </p:sp>
    </p:spTree>
    <p:extLst>
      <p:ext uri="{BB962C8B-B14F-4D97-AF65-F5344CB8AC3E}">
        <p14:creationId xmlns:p14="http://schemas.microsoft.com/office/powerpoint/2010/main" val="1986266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576" cy="495696"/>
          </a:xfrm>
          <a:prstGeom prst="rect">
            <a:avLst/>
          </a:prstGeom>
        </p:spPr>
        <p:txBody>
          <a:bodyPr vert="horz" lIns="95557" tIns="47779" rIns="95557" bIns="47779" rtlCol="0"/>
          <a:lstStyle>
            <a:lvl1pPr algn="l">
              <a:defRPr sz="1300">
                <a:latin typeface="Times New Roman" charset="0"/>
              </a:defRPr>
            </a:lvl1pPr>
          </a:lstStyle>
          <a:p>
            <a:pPr>
              <a:defRPr/>
            </a:pPr>
            <a:endParaRPr lang="en-GB"/>
          </a:p>
        </p:txBody>
      </p:sp>
      <p:sp>
        <p:nvSpPr>
          <p:cNvPr id="3" name="Date Placeholder 2"/>
          <p:cNvSpPr>
            <a:spLocks noGrp="1"/>
          </p:cNvSpPr>
          <p:nvPr>
            <p:ph type="dt" idx="1"/>
          </p:nvPr>
        </p:nvSpPr>
        <p:spPr>
          <a:xfrm>
            <a:off x="3849482" y="0"/>
            <a:ext cx="2946575" cy="495696"/>
          </a:xfrm>
          <a:prstGeom prst="rect">
            <a:avLst/>
          </a:prstGeom>
        </p:spPr>
        <p:txBody>
          <a:bodyPr vert="horz" lIns="95557" tIns="47779" rIns="95557" bIns="47779" rtlCol="0"/>
          <a:lstStyle>
            <a:lvl1pPr algn="r">
              <a:defRPr sz="1300">
                <a:latin typeface="Times New Roman" charset="0"/>
              </a:defRPr>
            </a:lvl1pPr>
          </a:lstStyle>
          <a:p>
            <a:pPr>
              <a:defRPr/>
            </a:pPr>
            <a:fld id="{B3D9E036-0298-4D29-B9AF-66E9C3F5F200}" type="datetimeFigureOut">
              <a:rPr lang="en-GB"/>
              <a:pPr>
                <a:defRPr/>
              </a:pPr>
              <a:t>24/01/2022</a:t>
            </a:fld>
            <a:endParaRPr lang="en-GB"/>
          </a:p>
        </p:txBody>
      </p:sp>
      <p:sp>
        <p:nvSpPr>
          <p:cNvPr id="4" name="Slide Image Placeholder 3"/>
          <p:cNvSpPr>
            <a:spLocks noGrp="1" noRot="1" noChangeAspect="1"/>
          </p:cNvSpPr>
          <p:nvPr>
            <p:ph type="sldImg" idx="2"/>
          </p:nvPr>
        </p:nvSpPr>
        <p:spPr>
          <a:xfrm>
            <a:off x="919163" y="744538"/>
            <a:ext cx="4960937" cy="3721100"/>
          </a:xfrm>
          <a:prstGeom prst="rect">
            <a:avLst/>
          </a:prstGeom>
          <a:noFill/>
          <a:ln w="12700">
            <a:solidFill>
              <a:prstClr val="black"/>
            </a:solidFill>
          </a:ln>
        </p:spPr>
        <p:txBody>
          <a:bodyPr vert="horz" lIns="95557" tIns="47779" rIns="95557" bIns="47779" rtlCol="0" anchor="ctr"/>
          <a:lstStyle/>
          <a:p>
            <a:pPr lvl="0"/>
            <a:endParaRPr lang="en-GB" noProof="0"/>
          </a:p>
        </p:txBody>
      </p:sp>
      <p:sp>
        <p:nvSpPr>
          <p:cNvPr id="5" name="Notes Placeholder 4"/>
          <p:cNvSpPr>
            <a:spLocks noGrp="1"/>
          </p:cNvSpPr>
          <p:nvPr>
            <p:ph type="body" sz="quarter" idx="3"/>
          </p:nvPr>
        </p:nvSpPr>
        <p:spPr>
          <a:xfrm>
            <a:off x="681224" y="4715471"/>
            <a:ext cx="5436845" cy="4466034"/>
          </a:xfrm>
          <a:prstGeom prst="rect">
            <a:avLst/>
          </a:prstGeom>
        </p:spPr>
        <p:txBody>
          <a:bodyPr vert="horz" lIns="95557" tIns="47779" rIns="95557" bIns="477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9354"/>
            <a:ext cx="2946576" cy="495696"/>
          </a:xfrm>
          <a:prstGeom prst="rect">
            <a:avLst/>
          </a:prstGeom>
        </p:spPr>
        <p:txBody>
          <a:bodyPr vert="horz" lIns="95557" tIns="47779" rIns="95557" bIns="47779" rtlCol="0" anchor="b"/>
          <a:lstStyle>
            <a:lvl1pPr algn="l">
              <a:defRPr sz="1300">
                <a:latin typeface="Times New Roman" charset="0"/>
              </a:defRPr>
            </a:lvl1pPr>
          </a:lstStyle>
          <a:p>
            <a:pPr>
              <a:defRPr/>
            </a:pPr>
            <a:endParaRPr lang="en-GB"/>
          </a:p>
        </p:txBody>
      </p:sp>
      <p:sp>
        <p:nvSpPr>
          <p:cNvPr id="7" name="Slide Number Placeholder 6"/>
          <p:cNvSpPr>
            <a:spLocks noGrp="1"/>
          </p:cNvSpPr>
          <p:nvPr>
            <p:ph type="sldNum" sz="quarter" idx="5"/>
          </p:nvPr>
        </p:nvSpPr>
        <p:spPr>
          <a:xfrm>
            <a:off x="3849482" y="9429354"/>
            <a:ext cx="2946575" cy="495696"/>
          </a:xfrm>
          <a:prstGeom prst="rect">
            <a:avLst/>
          </a:prstGeom>
        </p:spPr>
        <p:txBody>
          <a:bodyPr vert="horz" wrap="square" lIns="95557" tIns="47779" rIns="95557" bIns="47779" numCol="1" anchor="b" anchorCtr="0" compatLnSpc="1">
            <a:prstTxWarp prst="textNoShape">
              <a:avLst/>
            </a:prstTxWarp>
          </a:bodyPr>
          <a:lstStyle>
            <a:lvl1pPr algn="r">
              <a:defRPr sz="1300"/>
            </a:lvl1pPr>
          </a:lstStyle>
          <a:p>
            <a:pPr>
              <a:defRPr/>
            </a:pPr>
            <a:fld id="{33081496-0307-4EEF-845F-F73C5DA765C5}" type="slidenum">
              <a:rPr lang="en-GB" altLang="en-US"/>
              <a:pPr>
                <a:defRPr/>
              </a:pPr>
              <a:t>‹#›</a:t>
            </a:fld>
            <a:endParaRPr lang="en-GB" altLang="en-US"/>
          </a:p>
        </p:txBody>
      </p:sp>
    </p:spTree>
    <p:extLst>
      <p:ext uri="{BB962C8B-B14F-4D97-AF65-F5344CB8AC3E}">
        <p14:creationId xmlns:p14="http://schemas.microsoft.com/office/powerpoint/2010/main" val="205917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34638" indent="-281691">
              <a:defRPr sz="2400">
                <a:solidFill>
                  <a:schemeClr val="tx1"/>
                </a:solidFill>
                <a:latin typeface="Times New Roman" panose="02020603050405020304" pitchFamily="18" charset="0"/>
              </a:defRPr>
            </a:lvl2pPr>
            <a:lvl3pPr marL="1131566" indent="-225673">
              <a:defRPr sz="2400">
                <a:solidFill>
                  <a:schemeClr val="tx1"/>
                </a:solidFill>
                <a:latin typeface="Times New Roman" panose="02020603050405020304" pitchFamily="18" charset="0"/>
              </a:defRPr>
            </a:lvl3pPr>
            <a:lvl4pPr marL="1584512" indent="-225673">
              <a:defRPr sz="2400">
                <a:solidFill>
                  <a:schemeClr val="tx1"/>
                </a:solidFill>
                <a:latin typeface="Times New Roman" panose="02020603050405020304" pitchFamily="18" charset="0"/>
              </a:defRPr>
            </a:lvl4pPr>
            <a:lvl5pPr marL="2037459" indent="-225673">
              <a:defRPr sz="2400">
                <a:solidFill>
                  <a:schemeClr val="tx1"/>
                </a:solidFill>
                <a:latin typeface="Times New Roman" panose="02020603050405020304" pitchFamily="18" charset="0"/>
              </a:defRPr>
            </a:lvl5pPr>
            <a:lvl6pPr marL="2498408" indent="-225673" eaLnBrk="0" fontAlgn="base" hangingPunct="0">
              <a:spcBef>
                <a:spcPct val="0"/>
              </a:spcBef>
              <a:spcAft>
                <a:spcPct val="0"/>
              </a:spcAft>
              <a:defRPr sz="2400">
                <a:solidFill>
                  <a:schemeClr val="tx1"/>
                </a:solidFill>
                <a:latin typeface="Times New Roman" panose="02020603050405020304" pitchFamily="18" charset="0"/>
              </a:defRPr>
            </a:lvl6pPr>
            <a:lvl7pPr marL="2959357" indent="-225673" eaLnBrk="0" fontAlgn="base" hangingPunct="0">
              <a:spcBef>
                <a:spcPct val="0"/>
              </a:spcBef>
              <a:spcAft>
                <a:spcPct val="0"/>
              </a:spcAft>
              <a:defRPr sz="2400">
                <a:solidFill>
                  <a:schemeClr val="tx1"/>
                </a:solidFill>
                <a:latin typeface="Times New Roman" panose="02020603050405020304" pitchFamily="18" charset="0"/>
              </a:defRPr>
            </a:lvl7pPr>
            <a:lvl8pPr marL="3420306" indent="-225673" eaLnBrk="0" fontAlgn="base" hangingPunct="0">
              <a:spcBef>
                <a:spcPct val="0"/>
              </a:spcBef>
              <a:spcAft>
                <a:spcPct val="0"/>
              </a:spcAft>
              <a:defRPr sz="2400">
                <a:solidFill>
                  <a:schemeClr val="tx1"/>
                </a:solidFill>
                <a:latin typeface="Times New Roman" panose="02020603050405020304" pitchFamily="18" charset="0"/>
              </a:defRPr>
            </a:lvl8pPr>
            <a:lvl9pPr marL="3881255" indent="-225673" eaLnBrk="0" fontAlgn="base" hangingPunct="0">
              <a:spcBef>
                <a:spcPct val="0"/>
              </a:spcBef>
              <a:spcAft>
                <a:spcPct val="0"/>
              </a:spcAft>
              <a:defRPr sz="2400">
                <a:solidFill>
                  <a:schemeClr val="tx1"/>
                </a:solidFill>
                <a:latin typeface="Times New Roman" panose="02020603050405020304" pitchFamily="18" charset="0"/>
              </a:defRPr>
            </a:lvl9pPr>
          </a:lstStyle>
          <a:p>
            <a:fld id="{113051F1-4A30-4C0C-AC4E-86484BE776FE}" type="slidenum">
              <a:rPr lang="en-GB" altLang="en-US" sz="1300"/>
              <a:pPr/>
              <a:t>1</a:t>
            </a:fld>
            <a:endParaRPr lang="en-GB"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74650" indent="-296096">
              <a:defRPr sz="2400">
                <a:solidFill>
                  <a:schemeClr val="tx1"/>
                </a:solidFill>
                <a:latin typeface="Times New Roman" panose="02020603050405020304" pitchFamily="18" charset="0"/>
              </a:defRPr>
            </a:lvl2pPr>
            <a:lvl3pPr marL="1192386" indent="-236877">
              <a:defRPr sz="2400">
                <a:solidFill>
                  <a:schemeClr val="tx1"/>
                </a:solidFill>
                <a:latin typeface="Times New Roman" panose="02020603050405020304" pitchFamily="18" charset="0"/>
              </a:defRPr>
            </a:lvl3pPr>
            <a:lvl4pPr marL="1670940" indent="-236877">
              <a:defRPr sz="2400">
                <a:solidFill>
                  <a:schemeClr val="tx1"/>
                </a:solidFill>
                <a:latin typeface="Times New Roman" panose="02020603050405020304" pitchFamily="18" charset="0"/>
              </a:defRPr>
            </a:lvl4pPr>
            <a:lvl5pPr marL="2147894" indent="-236877">
              <a:defRPr sz="2400">
                <a:solidFill>
                  <a:schemeClr val="tx1"/>
                </a:solidFill>
                <a:latin typeface="Times New Roman" panose="02020603050405020304" pitchFamily="18" charset="0"/>
              </a:defRPr>
            </a:lvl5pPr>
            <a:lvl6pPr marL="2608844" indent="-236877" eaLnBrk="0" fontAlgn="base" hangingPunct="0">
              <a:spcBef>
                <a:spcPct val="0"/>
              </a:spcBef>
              <a:spcAft>
                <a:spcPct val="0"/>
              </a:spcAft>
              <a:defRPr sz="2400">
                <a:solidFill>
                  <a:schemeClr val="tx1"/>
                </a:solidFill>
                <a:latin typeface="Times New Roman" panose="02020603050405020304" pitchFamily="18" charset="0"/>
              </a:defRPr>
            </a:lvl6pPr>
            <a:lvl7pPr marL="3069793" indent="-236877" eaLnBrk="0" fontAlgn="base" hangingPunct="0">
              <a:spcBef>
                <a:spcPct val="0"/>
              </a:spcBef>
              <a:spcAft>
                <a:spcPct val="0"/>
              </a:spcAft>
              <a:defRPr sz="2400">
                <a:solidFill>
                  <a:schemeClr val="tx1"/>
                </a:solidFill>
                <a:latin typeface="Times New Roman" panose="02020603050405020304" pitchFamily="18" charset="0"/>
              </a:defRPr>
            </a:lvl7pPr>
            <a:lvl8pPr marL="3530742" indent="-236877" eaLnBrk="0" fontAlgn="base" hangingPunct="0">
              <a:spcBef>
                <a:spcPct val="0"/>
              </a:spcBef>
              <a:spcAft>
                <a:spcPct val="0"/>
              </a:spcAft>
              <a:defRPr sz="2400">
                <a:solidFill>
                  <a:schemeClr val="tx1"/>
                </a:solidFill>
                <a:latin typeface="Times New Roman" panose="02020603050405020304" pitchFamily="18" charset="0"/>
              </a:defRPr>
            </a:lvl8pPr>
            <a:lvl9pPr marL="3991691" indent="-236877" eaLnBrk="0" fontAlgn="base" hangingPunct="0">
              <a:spcBef>
                <a:spcPct val="0"/>
              </a:spcBef>
              <a:spcAft>
                <a:spcPct val="0"/>
              </a:spcAft>
              <a:defRPr sz="2400">
                <a:solidFill>
                  <a:schemeClr val="tx1"/>
                </a:solidFill>
                <a:latin typeface="Times New Roman" panose="02020603050405020304" pitchFamily="18" charset="0"/>
              </a:defRPr>
            </a:lvl9pPr>
          </a:lstStyle>
          <a:p>
            <a:fld id="{874CD964-2D1C-4A2A-8A30-EF0848B5C08A}" type="slidenum">
              <a:rPr lang="en-GB" altLang="en-US" sz="1300">
                <a:solidFill>
                  <a:srgbClr val="000000"/>
                </a:solidFill>
              </a:rPr>
              <a:pPr/>
              <a:t>15</a:t>
            </a:fld>
            <a:endParaRPr lang="en-GB" altLang="en-US" sz="1300">
              <a:solidFill>
                <a:srgbClr val="000000"/>
              </a:solidFill>
            </a:endParaRPr>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Text in yellow italics indicate information that needs to be inserted by individual and/or is optional to the process.</a:t>
            </a:r>
          </a:p>
          <a:p>
            <a:pPr eaLnBrk="1" hangingPunct="1">
              <a:spcBef>
                <a:spcPct val="0"/>
              </a:spcBef>
            </a:pPr>
            <a:endParaRPr lang="en-GB" altLang="en-US"/>
          </a:p>
          <a:p>
            <a:pPr eaLnBrk="1" hangingPunct="1">
              <a:spcBef>
                <a:spcPct val="0"/>
              </a:spcBef>
            </a:pPr>
            <a:r>
              <a:rPr lang="en-GB" altLang="en-US"/>
              <a:t>Remember to ask another member of staff to come along to take photos on the night. </a:t>
            </a:r>
          </a:p>
          <a:p>
            <a:pPr eaLnBrk="1" hangingPunct="1">
              <a:spcBef>
                <a:spcPct val="0"/>
              </a:spcBef>
            </a:pPr>
            <a:r>
              <a:rPr lang="en-GB" altLang="en-US"/>
              <a:t>These photos make a great display!</a:t>
            </a:r>
          </a:p>
          <a:p>
            <a:pPr eaLnBrk="1" hangingPunct="1">
              <a:spcBef>
                <a:spcPct val="0"/>
              </a:spcBef>
            </a:pPr>
            <a:endParaRPr lang="en-GB" altLang="en-US"/>
          </a:p>
          <a:p>
            <a:pPr eaLnBrk="1" hangingPunct="1">
              <a:spcBef>
                <a:spcPct val="0"/>
              </a:spcBef>
            </a:pPr>
            <a:r>
              <a:rPr lang="en-GB" altLang="en-US"/>
              <a:t>All games can be colour coded beforehand to enable the teacher to make sure that:</a:t>
            </a:r>
          </a:p>
          <a:p>
            <a:pPr lvl="2" eaLnBrk="1" hangingPunct="1">
              <a:spcBef>
                <a:spcPct val="0"/>
              </a:spcBef>
              <a:buFontTx/>
              <a:buChar char="•"/>
            </a:pPr>
            <a:r>
              <a:rPr lang="en-GB" altLang="en-US"/>
              <a:t>each child chooses a game that is suitable for his/her ability level</a:t>
            </a:r>
          </a:p>
          <a:p>
            <a:pPr lvl="2" eaLnBrk="1" hangingPunct="1">
              <a:spcBef>
                <a:spcPct val="0"/>
              </a:spcBef>
              <a:buFontTx/>
              <a:buChar char="•"/>
            </a:pPr>
            <a:r>
              <a:rPr lang="en-GB" altLang="en-US"/>
              <a:t>the children practice a variety of different functions.</a:t>
            </a:r>
          </a:p>
          <a:p>
            <a:pPr eaLnBrk="1" hangingPunct="1">
              <a:spcBef>
                <a:spcPct val="0"/>
              </a:spcBef>
            </a:pPr>
            <a:endParaRPr lang="en-GB" altLang="en-US"/>
          </a:p>
          <a:p>
            <a:pPr eaLnBrk="1" hangingPunct="1">
              <a:spcBef>
                <a:spcPct val="0"/>
              </a:spcBef>
            </a:pPr>
            <a:r>
              <a:rPr lang="en-GB" altLang="en-US"/>
              <a:t>Stress to the parents how important it is that all parts of the games are returned as they are expensive to replace! E.g. If pieces from a connect 4/draughts game are lost then the school will end up having to replace the whole game!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74650" indent="-296096">
              <a:defRPr sz="2400">
                <a:solidFill>
                  <a:schemeClr val="tx1"/>
                </a:solidFill>
                <a:latin typeface="Times New Roman" panose="02020603050405020304" pitchFamily="18" charset="0"/>
              </a:defRPr>
            </a:lvl2pPr>
            <a:lvl3pPr marL="1192386" indent="-236877">
              <a:defRPr sz="2400">
                <a:solidFill>
                  <a:schemeClr val="tx1"/>
                </a:solidFill>
                <a:latin typeface="Times New Roman" panose="02020603050405020304" pitchFamily="18" charset="0"/>
              </a:defRPr>
            </a:lvl3pPr>
            <a:lvl4pPr marL="1670940" indent="-236877">
              <a:defRPr sz="2400">
                <a:solidFill>
                  <a:schemeClr val="tx1"/>
                </a:solidFill>
                <a:latin typeface="Times New Roman" panose="02020603050405020304" pitchFamily="18" charset="0"/>
              </a:defRPr>
            </a:lvl4pPr>
            <a:lvl5pPr marL="2147894" indent="-236877">
              <a:defRPr sz="2400">
                <a:solidFill>
                  <a:schemeClr val="tx1"/>
                </a:solidFill>
                <a:latin typeface="Times New Roman" panose="02020603050405020304" pitchFamily="18" charset="0"/>
              </a:defRPr>
            </a:lvl5pPr>
            <a:lvl6pPr marL="2608844" indent="-236877" eaLnBrk="0" fontAlgn="base" hangingPunct="0">
              <a:spcBef>
                <a:spcPct val="0"/>
              </a:spcBef>
              <a:spcAft>
                <a:spcPct val="0"/>
              </a:spcAft>
              <a:defRPr sz="2400">
                <a:solidFill>
                  <a:schemeClr val="tx1"/>
                </a:solidFill>
                <a:latin typeface="Times New Roman" panose="02020603050405020304" pitchFamily="18" charset="0"/>
              </a:defRPr>
            </a:lvl6pPr>
            <a:lvl7pPr marL="3069793" indent="-236877" eaLnBrk="0" fontAlgn="base" hangingPunct="0">
              <a:spcBef>
                <a:spcPct val="0"/>
              </a:spcBef>
              <a:spcAft>
                <a:spcPct val="0"/>
              </a:spcAft>
              <a:defRPr sz="2400">
                <a:solidFill>
                  <a:schemeClr val="tx1"/>
                </a:solidFill>
                <a:latin typeface="Times New Roman" panose="02020603050405020304" pitchFamily="18" charset="0"/>
              </a:defRPr>
            </a:lvl7pPr>
            <a:lvl8pPr marL="3530742" indent="-236877" eaLnBrk="0" fontAlgn="base" hangingPunct="0">
              <a:spcBef>
                <a:spcPct val="0"/>
              </a:spcBef>
              <a:spcAft>
                <a:spcPct val="0"/>
              </a:spcAft>
              <a:defRPr sz="2400">
                <a:solidFill>
                  <a:schemeClr val="tx1"/>
                </a:solidFill>
                <a:latin typeface="Times New Roman" panose="02020603050405020304" pitchFamily="18" charset="0"/>
              </a:defRPr>
            </a:lvl8pPr>
            <a:lvl9pPr marL="3991691" indent="-236877" eaLnBrk="0" fontAlgn="base" hangingPunct="0">
              <a:spcBef>
                <a:spcPct val="0"/>
              </a:spcBef>
              <a:spcAft>
                <a:spcPct val="0"/>
              </a:spcAft>
              <a:defRPr sz="2400">
                <a:solidFill>
                  <a:schemeClr val="tx1"/>
                </a:solidFill>
                <a:latin typeface="Times New Roman" panose="02020603050405020304" pitchFamily="18" charset="0"/>
              </a:defRPr>
            </a:lvl9pPr>
          </a:lstStyle>
          <a:p>
            <a:fld id="{1507FFB2-6676-4CF2-8F71-C9847F5A7313}" type="slidenum">
              <a:rPr lang="en-GB" altLang="en-US" sz="1300">
                <a:solidFill>
                  <a:srgbClr val="000000"/>
                </a:solidFill>
              </a:rPr>
              <a:pPr/>
              <a:t>16</a:t>
            </a:fld>
            <a:endParaRPr lang="en-GB" altLang="en-US" sz="1300">
              <a:solidFill>
                <a:srgbClr val="000000"/>
              </a:solidFill>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74650" indent="-296096">
              <a:defRPr sz="2400">
                <a:solidFill>
                  <a:schemeClr val="tx1"/>
                </a:solidFill>
                <a:latin typeface="Times New Roman" panose="02020603050405020304" pitchFamily="18" charset="0"/>
              </a:defRPr>
            </a:lvl2pPr>
            <a:lvl3pPr marL="1192386" indent="-236877">
              <a:defRPr sz="2400">
                <a:solidFill>
                  <a:schemeClr val="tx1"/>
                </a:solidFill>
                <a:latin typeface="Times New Roman" panose="02020603050405020304" pitchFamily="18" charset="0"/>
              </a:defRPr>
            </a:lvl3pPr>
            <a:lvl4pPr marL="1670940" indent="-236877">
              <a:defRPr sz="2400">
                <a:solidFill>
                  <a:schemeClr val="tx1"/>
                </a:solidFill>
                <a:latin typeface="Times New Roman" panose="02020603050405020304" pitchFamily="18" charset="0"/>
              </a:defRPr>
            </a:lvl4pPr>
            <a:lvl5pPr marL="2147894" indent="-236877">
              <a:defRPr sz="2400">
                <a:solidFill>
                  <a:schemeClr val="tx1"/>
                </a:solidFill>
                <a:latin typeface="Times New Roman" panose="02020603050405020304" pitchFamily="18" charset="0"/>
              </a:defRPr>
            </a:lvl5pPr>
            <a:lvl6pPr marL="2608844" indent="-236877" eaLnBrk="0" fontAlgn="base" hangingPunct="0">
              <a:spcBef>
                <a:spcPct val="0"/>
              </a:spcBef>
              <a:spcAft>
                <a:spcPct val="0"/>
              </a:spcAft>
              <a:defRPr sz="2400">
                <a:solidFill>
                  <a:schemeClr val="tx1"/>
                </a:solidFill>
                <a:latin typeface="Times New Roman" panose="02020603050405020304" pitchFamily="18" charset="0"/>
              </a:defRPr>
            </a:lvl6pPr>
            <a:lvl7pPr marL="3069793" indent="-236877" eaLnBrk="0" fontAlgn="base" hangingPunct="0">
              <a:spcBef>
                <a:spcPct val="0"/>
              </a:spcBef>
              <a:spcAft>
                <a:spcPct val="0"/>
              </a:spcAft>
              <a:defRPr sz="2400">
                <a:solidFill>
                  <a:schemeClr val="tx1"/>
                </a:solidFill>
                <a:latin typeface="Times New Roman" panose="02020603050405020304" pitchFamily="18" charset="0"/>
              </a:defRPr>
            </a:lvl7pPr>
            <a:lvl8pPr marL="3530742" indent="-236877" eaLnBrk="0" fontAlgn="base" hangingPunct="0">
              <a:spcBef>
                <a:spcPct val="0"/>
              </a:spcBef>
              <a:spcAft>
                <a:spcPct val="0"/>
              </a:spcAft>
              <a:defRPr sz="2400">
                <a:solidFill>
                  <a:schemeClr val="tx1"/>
                </a:solidFill>
                <a:latin typeface="Times New Roman" panose="02020603050405020304" pitchFamily="18" charset="0"/>
              </a:defRPr>
            </a:lvl8pPr>
            <a:lvl9pPr marL="3991691" indent="-236877" eaLnBrk="0" fontAlgn="base" hangingPunct="0">
              <a:spcBef>
                <a:spcPct val="0"/>
              </a:spcBef>
              <a:spcAft>
                <a:spcPct val="0"/>
              </a:spcAft>
              <a:defRPr sz="2400">
                <a:solidFill>
                  <a:schemeClr val="tx1"/>
                </a:solidFill>
                <a:latin typeface="Times New Roman" panose="02020603050405020304" pitchFamily="18" charset="0"/>
              </a:defRPr>
            </a:lvl9pPr>
          </a:lstStyle>
          <a:p>
            <a:fld id="{522DDAC4-BEC7-4A44-B7F2-8AAEBF1E1740}" type="slidenum">
              <a:rPr lang="en-GB" altLang="en-US" sz="1300">
                <a:solidFill>
                  <a:srgbClr val="000000"/>
                </a:solidFill>
              </a:rPr>
              <a:pPr/>
              <a:t>17</a:t>
            </a:fld>
            <a:endParaRPr lang="en-GB" altLang="en-US" sz="1300">
              <a:solidFill>
                <a:srgbClr val="000000"/>
              </a:solidFill>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Parental questionnaires can be left on their seats to complete – P7 pupils could give out pens at the start of the night or after the power-point presentation.</a:t>
            </a:r>
          </a:p>
          <a:p>
            <a:pPr eaLnBrk="1" hangingPunct="1">
              <a:spcBef>
                <a:spcPct val="0"/>
              </a:spcBef>
            </a:pPr>
            <a:endParaRPr lang="en-GB" altLang="en-US"/>
          </a:p>
          <a:p>
            <a:pPr eaLnBrk="1" hangingPunct="1">
              <a:spcBef>
                <a:spcPct val="0"/>
              </a:spcBef>
            </a:pPr>
            <a:r>
              <a:rPr lang="en-GB" altLang="en-US"/>
              <a:t>Sample questionnaires are available on line</a:t>
            </a:r>
          </a:p>
          <a:p>
            <a:pPr eaLnBrk="1" hangingPunct="1">
              <a:spcBef>
                <a:spcPct val="0"/>
              </a:spcBef>
            </a:pPr>
            <a:endParaRPr lang="en-GB" altLang="en-US"/>
          </a:p>
          <a:p>
            <a:pPr eaLnBrk="1" hangingPunct="1">
              <a:spcBef>
                <a:spcPct val="0"/>
              </a:spcBef>
            </a:pPr>
            <a:r>
              <a:rPr lang="en-GB" altLang="en-US"/>
              <a:t>Tables of games should be set up around the room before the meeting begins – the P7 pupils who are assisting should be given ample opportunity to play with these games beforehand in order to be able to explain them to the children/parents.</a:t>
            </a:r>
          </a:p>
          <a:p>
            <a:pPr eaLnBrk="1" hangingPunct="1">
              <a:spcBef>
                <a:spcPct val="0"/>
              </a:spcBef>
            </a:pPr>
            <a:endParaRPr lang="en-GB" altLang="en-US"/>
          </a:p>
          <a:p>
            <a:pPr eaLnBrk="1" hangingPunct="1">
              <a:spcBef>
                <a:spcPct val="0"/>
              </a:spcBef>
            </a:pPr>
            <a:r>
              <a:rPr lang="en-GB" altLang="en-US"/>
              <a:t>Offering the parents a cup of tea encourages a more relaxed/fun atmosphere.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958C6658-A1BD-4603-9C2C-768B04F95789}" type="slidenum">
              <a:rPr lang="en-GB" altLang="en-US"/>
              <a:pPr>
                <a:defRPr/>
              </a:pPr>
              <a:t>‹#›</a:t>
            </a:fld>
            <a:endParaRPr lang="en-GB" altLang="en-US"/>
          </a:p>
        </p:txBody>
      </p:sp>
    </p:spTree>
    <p:extLst>
      <p:ext uri="{BB962C8B-B14F-4D97-AF65-F5344CB8AC3E}">
        <p14:creationId xmlns:p14="http://schemas.microsoft.com/office/powerpoint/2010/main" val="2432060632"/>
      </p:ext>
    </p:extLst>
  </p:cSld>
  <p:clrMapOvr>
    <a:masterClrMapping/>
  </p:clrMapOvr>
  <p:transition spd="med">
    <p:checke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A577CDDE-BE83-458C-A5ED-5BCF258BD9DC}" type="slidenum">
              <a:rPr lang="en-GB" altLang="en-US"/>
              <a:pPr>
                <a:defRPr/>
              </a:pPr>
              <a:t>‹#›</a:t>
            </a:fld>
            <a:endParaRPr lang="en-GB" altLang="en-US"/>
          </a:p>
        </p:txBody>
      </p:sp>
    </p:spTree>
    <p:extLst>
      <p:ext uri="{BB962C8B-B14F-4D97-AF65-F5344CB8AC3E}">
        <p14:creationId xmlns:p14="http://schemas.microsoft.com/office/powerpoint/2010/main" val="4096320988"/>
      </p:ext>
    </p:extLst>
  </p:cSld>
  <p:clrMapOvr>
    <a:masterClrMapping/>
  </p:clrMapOvr>
  <p:transition spd="med">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6FFA815-BAF6-46E1-BE84-10F3DC019E0B}" type="slidenum">
              <a:rPr lang="en-GB" altLang="en-US"/>
              <a:pPr>
                <a:defRPr/>
              </a:pPr>
              <a:t>‹#›</a:t>
            </a:fld>
            <a:endParaRPr lang="en-GB" altLang="en-US"/>
          </a:p>
        </p:txBody>
      </p:sp>
    </p:spTree>
    <p:extLst>
      <p:ext uri="{BB962C8B-B14F-4D97-AF65-F5344CB8AC3E}">
        <p14:creationId xmlns:p14="http://schemas.microsoft.com/office/powerpoint/2010/main" val="1817192105"/>
      </p:ext>
    </p:extLst>
  </p:cSld>
  <p:clrMapOvr>
    <a:masterClrMapping/>
  </p:clrMapOvr>
  <p:transition spd="med">
    <p:checke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p:cNvSpPr>
            <a:spLocks noGrp="1"/>
          </p:cNvSpPr>
          <p:nvPr>
            <p:ph type="clipArt" sz="half" idx="2"/>
          </p:nvPr>
        </p:nvSpPr>
        <p:spPr>
          <a:xfrm>
            <a:off x="4648200" y="1981200"/>
            <a:ext cx="3810000" cy="4114800"/>
          </a:xfrm>
        </p:spPr>
        <p:txBody>
          <a:bodyPr/>
          <a:lstStyle/>
          <a:p>
            <a:pPr lvl="0"/>
            <a:endParaRPr lang="en-GB" noProof="0"/>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7445B5A8-9A38-4D01-91CF-95D14DB2064D}" type="slidenum">
              <a:rPr lang="en-GB" altLang="en-US"/>
              <a:pPr>
                <a:defRPr/>
              </a:pPr>
              <a:t>‹#›</a:t>
            </a:fld>
            <a:endParaRPr lang="en-GB" altLang="en-US"/>
          </a:p>
        </p:txBody>
      </p:sp>
    </p:spTree>
    <p:extLst>
      <p:ext uri="{BB962C8B-B14F-4D97-AF65-F5344CB8AC3E}">
        <p14:creationId xmlns:p14="http://schemas.microsoft.com/office/powerpoint/2010/main" val="2495883364"/>
      </p:ext>
    </p:extLst>
  </p:cSld>
  <p:clrMapOvr>
    <a:masterClrMapping/>
  </p:clrMapOvr>
  <p:transition spd="med">
    <p:checke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eaLnBrk="0" hangingPunct="0">
              <a:defRPr>
                <a:latin typeface="Times New Roman" charse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atin typeface="Times New Roman" charse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BD98EC59-25CF-44F9-8F98-B68AE3DACB90}" type="slidenum">
              <a:rPr lang="en-US" altLang="en-US"/>
              <a:pPr>
                <a:defRPr/>
              </a:pPr>
              <a:t>‹#›</a:t>
            </a:fld>
            <a:endParaRPr lang="en-US" altLang="en-US"/>
          </a:p>
        </p:txBody>
      </p:sp>
    </p:spTree>
    <p:extLst>
      <p:ext uri="{BB962C8B-B14F-4D97-AF65-F5344CB8AC3E}">
        <p14:creationId xmlns:p14="http://schemas.microsoft.com/office/powerpoint/2010/main" val="950232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eaLnBrk="0" hangingPunct="0">
              <a:defRPr>
                <a:latin typeface="Times New Roman" charse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atin typeface="Times New Roman" charse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AD944286-24CD-4294-A9EB-D55E3BB08795}" type="slidenum">
              <a:rPr lang="en-US" altLang="en-US"/>
              <a:pPr>
                <a:defRPr/>
              </a:pPr>
              <a:t>‹#›</a:t>
            </a:fld>
            <a:endParaRPr lang="en-US" altLang="en-US"/>
          </a:p>
        </p:txBody>
      </p:sp>
    </p:spTree>
    <p:extLst>
      <p:ext uri="{BB962C8B-B14F-4D97-AF65-F5344CB8AC3E}">
        <p14:creationId xmlns:p14="http://schemas.microsoft.com/office/powerpoint/2010/main" val="1049097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eaLnBrk="0" hangingPunct="0">
              <a:defRPr>
                <a:latin typeface="Times New Roman" charse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atin typeface="Times New Roman" charse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BFB6BB0B-ED4F-4232-934D-E79103C1B408}" type="slidenum">
              <a:rPr lang="en-US" altLang="en-US"/>
              <a:pPr>
                <a:defRPr/>
              </a:pPr>
              <a:t>‹#›</a:t>
            </a:fld>
            <a:endParaRPr lang="en-US" altLang="en-US"/>
          </a:p>
        </p:txBody>
      </p:sp>
    </p:spTree>
    <p:extLst>
      <p:ext uri="{BB962C8B-B14F-4D97-AF65-F5344CB8AC3E}">
        <p14:creationId xmlns:p14="http://schemas.microsoft.com/office/powerpoint/2010/main" val="507177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eaLnBrk="0" hangingPunct="0">
              <a:defRPr>
                <a:latin typeface="Times New Roman" charset="0"/>
              </a:defRPr>
            </a:lvl1pPr>
          </a:lstStyle>
          <a:p>
            <a:pPr>
              <a:defRPr/>
            </a:pPr>
            <a:endParaRPr lang="en-US" altLang="en-US"/>
          </a:p>
        </p:txBody>
      </p:sp>
      <p:sp>
        <p:nvSpPr>
          <p:cNvPr id="6" name="Footer Placeholder 5"/>
          <p:cNvSpPr>
            <a:spLocks noGrp="1"/>
          </p:cNvSpPr>
          <p:nvPr>
            <p:ph type="ftr" sz="quarter" idx="11"/>
          </p:nvPr>
        </p:nvSpPr>
        <p:spPr/>
        <p:txBody>
          <a:bodyPr/>
          <a:lstStyle>
            <a:lvl1pPr eaLnBrk="0" hangingPunct="0">
              <a:defRPr>
                <a:latin typeface="Times New Roman" charset="0"/>
              </a:defRPr>
            </a:lvl1pPr>
          </a:lstStyle>
          <a:p>
            <a:pPr>
              <a:defRPr/>
            </a:pPr>
            <a:endParaRPr lang="en-US" altLang="en-US"/>
          </a:p>
        </p:txBody>
      </p:sp>
      <p:sp>
        <p:nvSpPr>
          <p:cNvPr id="7" name="Slide Number Placeholder 6"/>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C137390C-A1B0-4D97-8C1C-22E1867181B0}" type="slidenum">
              <a:rPr lang="en-US" altLang="en-US"/>
              <a:pPr>
                <a:defRPr/>
              </a:pPr>
              <a:t>‹#›</a:t>
            </a:fld>
            <a:endParaRPr lang="en-US" altLang="en-US"/>
          </a:p>
        </p:txBody>
      </p:sp>
    </p:spTree>
    <p:extLst>
      <p:ext uri="{BB962C8B-B14F-4D97-AF65-F5344CB8AC3E}">
        <p14:creationId xmlns:p14="http://schemas.microsoft.com/office/powerpoint/2010/main" val="32162206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eaLnBrk="0" hangingPunct="0">
              <a:defRPr>
                <a:latin typeface="Times New Roman" charset="0"/>
              </a:defRPr>
            </a:lvl1pPr>
          </a:lstStyle>
          <a:p>
            <a:pPr>
              <a:defRPr/>
            </a:pPr>
            <a:endParaRPr lang="en-US" altLang="en-US"/>
          </a:p>
        </p:txBody>
      </p:sp>
      <p:sp>
        <p:nvSpPr>
          <p:cNvPr id="8" name="Footer Placeholder 7"/>
          <p:cNvSpPr>
            <a:spLocks noGrp="1"/>
          </p:cNvSpPr>
          <p:nvPr>
            <p:ph type="ftr" sz="quarter" idx="11"/>
          </p:nvPr>
        </p:nvSpPr>
        <p:spPr/>
        <p:txBody>
          <a:bodyPr/>
          <a:lstStyle>
            <a:lvl1pPr eaLnBrk="0" hangingPunct="0">
              <a:defRPr>
                <a:latin typeface="Times New Roman" charset="0"/>
              </a:defRPr>
            </a:lvl1pPr>
          </a:lstStyle>
          <a:p>
            <a:pPr>
              <a:defRPr/>
            </a:pPr>
            <a:endParaRPr lang="en-US" altLang="en-US"/>
          </a:p>
        </p:txBody>
      </p:sp>
      <p:sp>
        <p:nvSpPr>
          <p:cNvPr id="9" name="Slide Number Placeholder 8"/>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FA0B5B77-F762-4A45-939B-94FD306257BB}" type="slidenum">
              <a:rPr lang="en-US" altLang="en-US"/>
              <a:pPr>
                <a:defRPr/>
              </a:pPr>
              <a:t>‹#›</a:t>
            </a:fld>
            <a:endParaRPr lang="en-US" altLang="en-US"/>
          </a:p>
        </p:txBody>
      </p:sp>
    </p:spTree>
    <p:extLst>
      <p:ext uri="{BB962C8B-B14F-4D97-AF65-F5344CB8AC3E}">
        <p14:creationId xmlns:p14="http://schemas.microsoft.com/office/powerpoint/2010/main" val="300119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eaLnBrk="0" hangingPunct="0">
              <a:defRPr>
                <a:latin typeface="Times New Roman" charset="0"/>
              </a:defRPr>
            </a:lvl1pPr>
          </a:lstStyle>
          <a:p>
            <a:pPr>
              <a:defRPr/>
            </a:pPr>
            <a:endParaRPr lang="en-US" altLang="en-US"/>
          </a:p>
        </p:txBody>
      </p:sp>
      <p:sp>
        <p:nvSpPr>
          <p:cNvPr id="4" name="Footer Placeholder 3"/>
          <p:cNvSpPr>
            <a:spLocks noGrp="1"/>
          </p:cNvSpPr>
          <p:nvPr>
            <p:ph type="ftr" sz="quarter" idx="11"/>
          </p:nvPr>
        </p:nvSpPr>
        <p:spPr/>
        <p:txBody>
          <a:bodyPr/>
          <a:lstStyle>
            <a:lvl1pPr eaLnBrk="0" hangingPunct="0">
              <a:defRPr>
                <a:latin typeface="Times New Roman" charset="0"/>
              </a:defRPr>
            </a:lvl1pPr>
          </a:lstStyle>
          <a:p>
            <a:pPr>
              <a:defRPr/>
            </a:pPr>
            <a:endParaRPr lang="en-US" altLang="en-US"/>
          </a:p>
        </p:txBody>
      </p:sp>
      <p:sp>
        <p:nvSpPr>
          <p:cNvPr id="5" name="Slide Number Placeholder 4"/>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D8ED3C84-A432-4572-BCE6-D8C57E04B6DF}" type="slidenum">
              <a:rPr lang="en-US" altLang="en-US"/>
              <a:pPr>
                <a:defRPr/>
              </a:pPr>
              <a:t>‹#›</a:t>
            </a:fld>
            <a:endParaRPr lang="en-US" altLang="en-US"/>
          </a:p>
        </p:txBody>
      </p:sp>
    </p:spTree>
    <p:extLst>
      <p:ext uri="{BB962C8B-B14F-4D97-AF65-F5344CB8AC3E}">
        <p14:creationId xmlns:p14="http://schemas.microsoft.com/office/powerpoint/2010/main" val="25031410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atin typeface="Times New Roman" charset="0"/>
              </a:defRPr>
            </a:lvl1pPr>
          </a:lstStyle>
          <a:p>
            <a:pPr>
              <a:defRPr/>
            </a:pPr>
            <a:endParaRPr lang="en-US" altLang="en-US"/>
          </a:p>
        </p:txBody>
      </p:sp>
      <p:sp>
        <p:nvSpPr>
          <p:cNvPr id="3" name="Footer Placeholder 2"/>
          <p:cNvSpPr>
            <a:spLocks noGrp="1"/>
          </p:cNvSpPr>
          <p:nvPr>
            <p:ph type="ftr" sz="quarter" idx="11"/>
          </p:nvPr>
        </p:nvSpPr>
        <p:spPr/>
        <p:txBody>
          <a:bodyPr/>
          <a:lstStyle>
            <a:lvl1pPr eaLnBrk="0" hangingPunct="0">
              <a:defRPr>
                <a:latin typeface="Times New Roman" charset="0"/>
              </a:defRPr>
            </a:lvl1pPr>
          </a:lstStyle>
          <a:p>
            <a:pPr>
              <a:defRPr/>
            </a:pPr>
            <a:endParaRPr lang="en-US" altLang="en-US"/>
          </a:p>
        </p:txBody>
      </p:sp>
      <p:sp>
        <p:nvSpPr>
          <p:cNvPr id="4" name="Slide Number Placeholder 3"/>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98E16602-0DB0-4DAF-AF94-DFA846A845B3}" type="slidenum">
              <a:rPr lang="en-US" altLang="en-US"/>
              <a:pPr>
                <a:defRPr/>
              </a:pPr>
              <a:t>‹#›</a:t>
            </a:fld>
            <a:endParaRPr lang="en-US" altLang="en-US"/>
          </a:p>
        </p:txBody>
      </p:sp>
    </p:spTree>
    <p:extLst>
      <p:ext uri="{BB962C8B-B14F-4D97-AF65-F5344CB8AC3E}">
        <p14:creationId xmlns:p14="http://schemas.microsoft.com/office/powerpoint/2010/main" val="174116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C55F85D1-3B7D-4909-8009-394D8493E47E}" type="slidenum">
              <a:rPr lang="en-GB" altLang="en-US"/>
              <a:pPr>
                <a:defRPr/>
              </a:pPr>
              <a:t>‹#›</a:t>
            </a:fld>
            <a:endParaRPr lang="en-GB" altLang="en-US"/>
          </a:p>
        </p:txBody>
      </p:sp>
    </p:spTree>
    <p:extLst>
      <p:ext uri="{BB962C8B-B14F-4D97-AF65-F5344CB8AC3E}">
        <p14:creationId xmlns:p14="http://schemas.microsoft.com/office/powerpoint/2010/main" val="2575106452"/>
      </p:ext>
    </p:extLst>
  </p:cSld>
  <p:clrMapOvr>
    <a:masterClrMapping/>
  </p:clrMapOvr>
  <p:transition spd="med">
    <p:checker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hangingPunct="0">
              <a:defRPr>
                <a:latin typeface="Times New Roman" charset="0"/>
              </a:defRPr>
            </a:lvl1pPr>
          </a:lstStyle>
          <a:p>
            <a:pPr>
              <a:defRPr/>
            </a:pPr>
            <a:endParaRPr lang="en-US" altLang="en-US"/>
          </a:p>
        </p:txBody>
      </p:sp>
      <p:sp>
        <p:nvSpPr>
          <p:cNvPr id="6" name="Footer Placeholder 5"/>
          <p:cNvSpPr>
            <a:spLocks noGrp="1"/>
          </p:cNvSpPr>
          <p:nvPr>
            <p:ph type="ftr" sz="quarter" idx="11"/>
          </p:nvPr>
        </p:nvSpPr>
        <p:spPr/>
        <p:txBody>
          <a:bodyPr/>
          <a:lstStyle>
            <a:lvl1pPr eaLnBrk="0" hangingPunct="0">
              <a:defRPr>
                <a:latin typeface="Times New Roman" charset="0"/>
              </a:defRPr>
            </a:lvl1pPr>
          </a:lstStyle>
          <a:p>
            <a:pPr>
              <a:defRPr/>
            </a:pPr>
            <a:endParaRPr lang="en-US" altLang="en-US"/>
          </a:p>
        </p:txBody>
      </p:sp>
      <p:sp>
        <p:nvSpPr>
          <p:cNvPr id="7" name="Slide Number Placeholder 6"/>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220A1E45-710A-40A0-89DF-5DEC4008AD81}" type="slidenum">
              <a:rPr lang="en-US" altLang="en-US"/>
              <a:pPr>
                <a:defRPr/>
              </a:pPr>
              <a:t>‹#›</a:t>
            </a:fld>
            <a:endParaRPr lang="en-US" altLang="en-US"/>
          </a:p>
        </p:txBody>
      </p:sp>
    </p:spTree>
    <p:extLst>
      <p:ext uri="{BB962C8B-B14F-4D97-AF65-F5344CB8AC3E}">
        <p14:creationId xmlns:p14="http://schemas.microsoft.com/office/powerpoint/2010/main" val="808010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hangingPunct="0">
              <a:defRPr>
                <a:latin typeface="Times New Roman" charset="0"/>
              </a:defRPr>
            </a:lvl1pPr>
          </a:lstStyle>
          <a:p>
            <a:pPr>
              <a:defRPr/>
            </a:pPr>
            <a:endParaRPr lang="en-US" altLang="en-US"/>
          </a:p>
        </p:txBody>
      </p:sp>
      <p:sp>
        <p:nvSpPr>
          <p:cNvPr id="6" name="Footer Placeholder 5"/>
          <p:cNvSpPr>
            <a:spLocks noGrp="1"/>
          </p:cNvSpPr>
          <p:nvPr>
            <p:ph type="ftr" sz="quarter" idx="11"/>
          </p:nvPr>
        </p:nvSpPr>
        <p:spPr/>
        <p:txBody>
          <a:bodyPr/>
          <a:lstStyle>
            <a:lvl1pPr eaLnBrk="0" hangingPunct="0">
              <a:defRPr>
                <a:latin typeface="Times New Roman" charset="0"/>
              </a:defRPr>
            </a:lvl1pPr>
          </a:lstStyle>
          <a:p>
            <a:pPr>
              <a:defRPr/>
            </a:pPr>
            <a:endParaRPr lang="en-US" altLang="en-US"/>
          </a:p>
        </p:txBody>
      </p:sp>
      <p:sp>
        <p:nvSpPr>
          <p:cNvPr id="7" name="Slide Number Placeholder 6"/>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6B195BAC-3FE4-4F81-A9F9-D9CE79D5D207}" type="slidenum">
              <a:rPr lang="en-US" altLang="en-US"/>
              <a:pPr>
                <a:defRPr/>
              </a:pPr>
              <a:t>‹#›</a:t>
            </a:fld>
            <a:endParaRPr lang="en-US" altLang="en-US"/>
          </a:p>
        </p:txBody>
      </p:sp>
    </p:spTree>
    <p:extLst>
      <p:ext uri="{BB962C8B-B14F-4D97-AF65-F5344CB8AC3E}">
        <p14:creationId xmlns:p14="http://schemas.microsoft.com/office/powerpoint/2010/main" val="34664313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eaLnBrk="0" hangingPunct="0">
              <a:defRPr>
                <a:latin typeface="Times New Roman" charse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atin typeface="Times New Roman" charse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ADC882ED-C959-4701-BEE8-18A20B71989C}" type="slidenum">
              <a:rPr lang="en-US" altLang="en-US"/>
              <a:pPr>
                <a:defRPr/>
              </a:pPr>
              <a:t>‹#›</a:t>
            </a:fld>
            <a:endParaRPr lang="en-US" altLang="en-US"/>
          </a:p>
        </p:txBody>
      </p:sp>
    </p:spTree>
    <p:extLst>
      <p:ext uri="{BB962C8B-B14F-4D97-AF65-F5344CB8AC3E}">
        <p14:creationId xmlns:p14="http://schemas.microsoft.com/office/powerpoint/2010/main" val="1339826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eaLnBrk="0" hangingPunct="0">
              <a:defRPr>
                <a:latin typeface="Times New Roman" charse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atin typeface="Times New Roman" charse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4EDF0EAD-9A9D-424D-9BDB-CE8201C8499C}" type="slidenum">
              <a:rPr lang="en-US" altLang="en-US"/>
              <a:pPr>
                <a:defRPr/>
              </a:pPr>
              <a:t>‹#›</a:t>
            </a:fld>
            <a:endParaRPr lang="en-US" altLang="en-US"/>
          </a:p>
        </p:txBody>
      </p:sp>
    </p:spTree>
    <p:extLst>
      <p:ext uri="{BB962C8B-B14F-4D97-AF65-F5344CB8AC3E}">
        <p14:creationId xmlns:p14="http://schemas.microsoft.com/office/powerpoint/2010/main" val="40521324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981200"/>
            <a:ext cx="3810000" cy="4114800"/>
          </a:xfrm>
        </p:spPr>
        <p:txBody>
          <a:bodyPr/>
          <a:lstStyle/>
          <a:p>
            <a:pPr lvl="0"/>
            <a:endParaRPr lang="en-GB" noProof="0"/>
          </a:p>
        </p:txBody>
      </p:sp>
      <p:sp>
        <p:nvSpPr>
          <p:cNvPr id="5" name="Date Placeholder 4"/>
          <p:cNvSpPr>
            <a:spLocks noGrp="1"/>
          </p:cNvSpPr>
          <p:nvPr>
            <p:ph type="dt" sz="half" idx="10"/>
          </p:nvPr>
        </p:nvSpPr>
        <p:spPr/>
        <p:txBody>
          <a:bodyPr/>
          <a:lstStyle>
            <a:lvl1pPr eaLnBrk="0" hangingPunct="0">
              <a:defRPr>
                <a:latin typeface="Times New Roman" charset="0"/>
              </a:defRPr>
            </a:lvl1pPr>
          </a:lstStyle>
          <a:p>
            <a:pPr>
              <a:defRPr/>
            </a:pPr>
            <a:endParaRPr lang="en-US" altLang="en-US"/>
          </a:p>
        </p:txBody>
      </p:sp>
      <p:sp>
        <p:nvSpPr>
          <p:cNvPr id="6" name="Footer Placeholder 5"/>
          <p:cNvSpPr>
            <a:spLocks noGrp="1"/>
          </p:cNvSpPr>
          <p:nvPr>
            <p:ph type="ftr" sz="quarter" idx="11"/>
          </p:nvPr>
        </p:nvSpPr>
        <p:spPr/>
        <p:txBody>
          <a:bodyPr/>
          <a:lstStyle>
            <a:lvl1pPr eaLnBrk="0" hangingPunct="0">
              <a:defRPr>
                <a:latin typeface="Times New Roman" charset="0"/>
              </a:defRPr>
            </a:lvl1pPr>
          </a:lstStyle>
          <a:p>
            <a:pPr>
              <a:defRPr/>
            </a:pPr>
            <a:endParaRPr lang="en-US" altLang="en-US"/>
          </a:p>
        </p:txBody>
      </p:sp>
      <p:sp>
        <p:nvSpPr>
          <p:cNvPr id="7" name="Slide Number Placeholder 6"/>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343E91EC-A564-4EA3-A593-30DE1901E68B}" type="slidenum">
              <a:rPr lang="en-US" altLang="en-US"/>
              <a:pPr>
                <a:defRPr/>
              </a:pPr>
              <a:t>‹#›</a:t>
            </a:fld>
            <a:endParaRPr lang="en-US" altLang="en-US"/>
          </a:p>
        </p:txBody>
      </p:sp>
    </p:spTree>
    <p:extLst>
      <p:ext uri="{BB962C8B-B14F-4D97-AF65-F5344CB8AC3E}">
        <p14:creationId xmlns:p14="http://schemas.microsoft.com/office/powerpoint/2010/main" val="22527156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half" idx="3"/>
          </p:nvPr>
        </p:nvSpPr>
        <p:spPr>
          <a:xfrm>
            <a:off x="685800" y="4114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p:cNvSpPr>
            <a:spLocks noGrp="1"/>
          </p:cNvSpPr>
          <p:nvPr>
            <p:ph type="dt" sz="half" idx="10"/>
          </p:nvPr>
        </p:nvSpPr>
        <p:spPr/>
        <p:txBody>
          <a:bodyPr/>
          <a:lstStyle>
            <a:lvl1pPr eaLnBrk="0" hangingPunct="0">
              <a:defRPr>
                <a:latin typeface="Times New Roman" charset="0"/>
              </a:defRPr>
            </a:lvl1pPr>
          </a:lstStyle>
          <a:p>
            <a:pPr>
              <a:defRPr/>
            </a:pPr>
            <a:endParaRPr lang="en-US" altLang="en-US"/>
          </a:p>
        </p:txBody>
      </p:sp>
      <p:sp>
        <p:nvSpPr>
          <p:cNvPr id="7" name="Footer Placeholder 6"/>
          <p:cNvSpPr>
            <a:spLocks noGrp="1"/>
          </p:cNvSpPr>
          <p:nvPr>
            <p:ph type="ftr" sz="quarter" idx="11"/>
          </p:nvPr>
        </p:nvSpPr>
        <p:spPr/>
        <p:txBody>
          <a:bodyPr/>
          <a:lstStyle>
            <a:lvl1pPr eaLnBrk="0" hangingPunct="0">
              <a:defRPr>
                <a:latin typeface="Times New Roman" charset="0"/>
              </a:defRPr>
            </a:lvl1pPr>
          </a:lstStyle>
          <a:p>
            <a:pPr>
              <a:defRPr/>
            </a:pPr>
            <a:endParaRPr lang="en-US" altLang="en-US"/>
          </a:p>
        </p:txBody>
      </p:sp>
      <p:sp>
        <p:nvSpPr>
          <p:cNvPr id="8" name="Slide Number Placeholder 7"/>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440B1162-EFD9-4433-8CF1-8958B70E52A9}" type="slidenum">
              <a:rPr lang="en-US" altLang="en-US"/>
              <a:pPr>
                <a:defRPr/>
              </a:pPr>
              <a:t>‹#›</a:t>
            </a:fld>
            <a:endParaRPr lang="en-US" altLang="en-US"/>
          </a:p>
        </p:txBody>
      </p:sp>
    </p:spTree>
    <p:extLst>
      <p:ext uri="{BB962C8B-B14F-4D97-AF65-F5344CB8AC3E}">
        <p14:creationId xmlns:p14="http://schemas.microsoft.com/office/powerpoint/2010/main" val="33441980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2438400"/>
            <a:ext cx="9147175" cy="1063625"/>
            <a:chOff x="-2" y="1536"/>
            <a:chExt cx="5762" cy="670"/>
          </a:xfrm>
        </p:grpSpPr>
        <p:grpSp>
          <p:nvGrpSpPr>
            <p:cNvPr id="5" name="Group 3"/>
            <p:cNvGrpSpPr>
              <a:grpSpLocks/>
            </p:cNvGrpSpPr>
            <p:nvPr/>
          </p:nvGrpSpPr>
          <p:grpSpPr bwMode="auto">
            <a:xfrm flipH="1">
              <a:off x="-2" y="1562"/>
              <a:ext cx="5762" cy="638"/>
              <a:chOff x="-2" y="1562"/>
              <a:chExt cx="5762" cy="638"/>
            </a:xfrm>
          </p:grpSpPr>
          <p:sp>
            <p:nvSpPr>
              <p:cNvPr id="8" name="Freeform 4"/>
              <p:cNvSpPr>
                <a:spLocks/>
              </p:cNvSpPr>
              <p:nvPr/>
            </p:nvSpPr>
            <p:spPr bwMode="ltGray">
              <a:xfrm rot="-5400000">
                <a:off x="2559" y="-993"/>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9"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10" name="Freeform 6"/>
              <p:cNvSpPr>
                <a:spLocks/>
              </p:cNvSpPr>
              <p:nvPr/>
            </p:nvSpPr>
            <p:spPr bwMode="ltGray">
              <a:xfrm rot="-5400000">
                <a:off x="982" y="1669"/>
                <a:ext cx="624" cy="422"/>
              </a:xfrm>
              <a:custGeom>
                <a:avLst/>
                <a:gdLst>
                  <a:gd name="T0" fmla="*/ 0 w 624"/>
                  <a:gd name="T1" fmla="*/ 0 h 317"/>
                  <a:gd name="T2" fmla="*/ 0 w 624"/>
                  <a:gd name="T3" fmla="*/ 4758 h 317"/>
                  <a:gd name="T4" fmla="*/ 624 w 624"/>
                  <a:gd name="T5" fmla="*/ 4758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11" name="Freeform 7"/>
              <p:cNvSpPr>
                <a:spLocks/>
              </p:cNvSpPr>
              <p:nvPr/>
            </p:nvSpPr>
            <p:spPr bwMode="ltGray">
              <a:xfrm rot="-5400000">
                <a:off x="-57" y="1752"/>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GB"/>
              </a:p>
            </p:txBody>
          </p:sp>
          <p:sp>
            <p:nvSpPr>
              <p:cNvPr id="12" name="Freeform 8"/>
              <p:cNvSpPr>
                <a:spLocks/>
              </p:cNvSpPr>
              <p:nvPr/>
            </p:nvSpPr>
            <p:spPr bwMode="ltGray">
              <a:xfrm rot="-5400000">
                <a:off x="664" y="1733"/>
                <a:ext cx="624" cy="294"/>
              </a:xfrm>
              <a:custGeom>
                <a:avLst/>
                <a:gdLst>
                  <a:gd name="T0" fmla="*/ 0 w 624"/>
                  <a:gd name="T1" fmla="*/ 0 h 317"/>
                  <a:gd name="T2" fmla="*/ 0 w 624"/>
                  <a:gd name="T3" fmla="*/ 127 h 317"/>
                  <a:gd name="T4" fmla="*/ 624 w 624"/>
                  <a:gd name="T5" fmla="*/ 12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13" name="Freeform 9"/>
              <p:cNvSpPr>
                <a:spLocks/>
              </p:cNvSpPr>
              <p:nvPr/>
            </p:nvSpPr>
            <p:spPr bwMode="ltGray">
              <a:xfrm rot="-5400000">
                <a:off x="442" y="1699"/>
                <a:ext cx="624" cy="362"/>
              </a:xfrm>
              <a:custGeom>
                <a:avLst/>
                <a:gdLst>
                  <a:gd name="T0" fmla="*/ 0 w 624"/>
                  <a:gd name="T1" fmla="*/ 0 h 272"/>
                  <a:gd name="T2" fmla="*/ 0 w 624"/>
                  <a:gd name="T3" fmla="*/ 4739 h 272"/>
                  <a:gd name="T4" fmla="*/ 240 w 624"/>
                  <a:gd name="T5" fmla="*/ 4184 h 272"/>
                  <a:gd name="T6" fmla="*/ 624 w 624"/>
                  <a:gd name="T7" fmla="*/ 473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14" name="Freeform 10"/>
              <p:cNvSpPr>
                <a:spLocks/>
              </p:cNvSpPr>
              <p:nvPr/>
            </p:nvSpPr>
            <p:spPr bwMode="ltGray">
              <a:xfrm rot="-5400000">
                <a:off x="156" y="1726"/>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15" name="Freeform 11"/>
              <p:cNvSpPr>
                <a:spLocks/>
              </p:cNvSpPr>
              <p:nvPr/>
            </p:nvSpPr>
            <p:spPr bwMode="ltGray">
              <a:xfrm rot="-5400000">
                <a:off x="3211"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16" name="Freeform 12"/>
              <p:cNvSpPr>
                <a:spLocks/>
              </p:cNvSpPr>
              <p:nvPr/>
            </p:nvSpPr>
            <p:spPr bwMode="ltGray">
              <a:xfrm rot="-5400000">
                <a:off x="2870" y="1664"/>
                <a:ext cx="624" cy="422"/>
              </a:xfrm>
              <a:custGeom>
                <a:avLst/>
                <a:gdLst>
                  <a:gd name="T0" fmla="*/ 0 w 624"/>
                  <a:gd name="T1" fmla="*/ 0 h 317"/>
                  <a:gd name="T2" fmla="*/ 0 w 624"/>
                  <a:gd name="T3" fmla="*/ 4758 h 317"/>
                  <a:gd name="T4" fmla="*/ 624 w 624"/>
                  <a:gd name="T5" fmla="*/ 4758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17" name="Freeform 13"/>
              <p:cNvSpPr>
                <a:spLocks/>
              </p:cNvSpPr>
              <p:nvPr/>
            </p:nvSpPr>
            <p:spPr bwMode="ltGray">
              <a:xfrm rot="-5400000">
                <a:off x="183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GB"/>
              </a:p>
            </p:txBody>
          </p:sp>
          <p:sp>
            <p:nvSpPr>
              <p:cNvPr id="18" name="Freeform 14"/>
              <p:cNvSpPr>
                <a:spLocks/>
              </p:cNvSpPr>
              <p:nvPr/>
            </p:nvSpPr>
            <p:spPr bwMode="ltGray">
              <a:xfrm rot="-5400000">
                <a:off x="2551" y="1728"/>
                <a:ext cx="624" cy="294"/>
              </a:xfrm>
              <a:custGeom>
                <a:avLst/>
                <a:gdLst>
                  <a:gd name="T0" fmla="*/ 0 w 624"/>
                  <a:gd name="T1" fmla="*/ 0 h 317"/>
                  <a:gd name="T2" fmla="*/ 0 w 624"/>
                  <a:gd name="T3" fmla="*/ 127 h 317"/>
                  <a:gd name="T4" fmla="*/ 624 w 624"/>
                  <a:gd name="T5" fmla="*/ 12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19" name="Freeform 15"/>
              <p:cNvSpPr>
                <a:spLocks/>
              </p:cNvSpPr>
              <p:nvPr/>
            </p:nvSpPr>
            <p:spPr bwMode="ltGray">
              <a:xfrm rot="-5400000">
                <a:off x="2330" y="1694"/>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20" name="Freeform 16"/>
              <p:cNvSpPr>
                <a:spLocks/>
              </p:cNvSpPr>
              <p:nvPr/>
            </p:nvSpPr>
            <p:spPr bwMode="ltGray">
              <a:xfrm rot="-5400000">
                <a:off x="2043"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21" name="Freeform 17"/>
              <p:cNvSpPr>
                <a:spLocks/>
              </p:cNvSpPr>
              <p:nvPr/>
            </p:nvSpPr>
            <p:spPr bwMode="ltGray">
              <a:xfrm rot="-5400000">
                <a:off x="4077"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22" name="Freeform 18"/>
              <p:cNvSpPr>
                <a:spLocks/>
              </p:cNvSpPr>
              <p:nvPr/>
            </p:nvSpPr>
            <p:spPr bwMode="ltGray">
              <a:xfrm rot="-5400000">
                <a:off x="3736" y="1669"/>
                <a:ext cx="624" cy="422"/>
              </a:xfrm>
              <a:custGeom>
                <a:avLst/>
                <a:gdLst>
                  <a:gd name="T0" fmla="*/ 0 w 624"/>
                  <a:gd name="T1" fmla="*/ 0 h 317"/>
                  <a:gd name="T2" fmla="*/ 0 w 624"/>
                  <a:gd name="T3" fmla="*/ 4758 h 317"/>
                  <a:gd name="T4" fmla="*/ 624 w 624"/>
                  <a:gd name="T5" fmla="*/ 4758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23" name="Freeform 19"/>
              <p:cNvSpPr>
                <a:spLocks/>
              </p:cNvSpPr>
              <p:nvPr/>
            </p:nvSpPr>
            <p:spPr bwMode="ltGray">
              <a:xfrm rot="-5400000">
                <a:off x="4584"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GB"/>
              </a:p>
            </p:txBody>
          </p:sp>
          <p:sp>
            <p:nvSpPr>
              <p:cNvPr id="24"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25" name="Freeform 21"/>
              <p:cNvSpPr>
                <a:spLocks/>
              </p:cNvSpPr>
              <p:nvPr/>
            </p:nvSpPr>
            <p:spPr bwMode="ltGray">
              <a:xfrm rot="-5400000">
                <a:off x="5084" y="1694"/>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26" name="Freeform 22"/>
              <p:cNvSpPr>
                <a:spLocks/>
              </p:cNvSpPr>
              <p:nvPr/>
            </p:nvSpPr>
            <p:spPr bwMode="ltGray">
              <a:xfrm rot="-5400000">
                <a:off x="4797"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grpSp>
        <p:sp>
          <p:nvSpPr>
            <p:cNvPr id="6" name="Freeform 23"/>
            <p:cNvSpPr>
              <a:spLocks/>
            </p:cNvSpPr>
            <p:nvPr/>
          </p:nvSpPr>
          <p:spPr bwMode="ltGray">
            <a:xfrm flipH="1">
              <a:off x="-2" y="1536"/>
              <a:ext cx="5762" cy="412"/>
            </a:xfrm>
            <a:custGeom>
              <a:avLst/>
              <a:gdLst>
                <a:gd name="T0" fmla="*/ 0 w 5762"/>
                <a:gd name="T1" fmla="*/ 387 h 385"/>
                <a:gd name="T2" fmla="*/ 5762 w 5762"/>
                <a:gd name="T3" fmla="*/ 369 h 385"/>
                <a:gd name="T4" fmla="*/ 5762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7" name="Freeform 24"/>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grpSp>
      <p:sp>
        <p:nvSpPr>
          <p:cNvPr id="4121" name="Rectangle 25"/>
          <p:cNvSpPr>
            <a:spLocks noGrp="1" noChangeArrowheads="1"/>
          </p:cNvSpPr>
          <p:nvPr>
            <p:ph type="ctrTitle"/>
          </p:nvPr>
        </p:nvSpPr>
        <p:spPr>
          <a:xfrm>
            <a:off x="1173163" y="198438"/>
            <a:ext cx="7772400" cy="2286000"/>
          </a:xfrm>
        </p:spPr>
        <p:txBody>
          <a:bodyPr anchor="b">
            <a:spAutoFit/>
          </a:bodyPr>
          <a:lstStyle>
            <a:lvl1pPr>
              <a:defRPr sz="7200"/>
            </a:lvl1pPr>
          </a:lstStyle>
          <a:p>
            <a:pPr lvl="0"/>
            <a:r>
              <a:rPr lang="en-GB" altLang="en-US" noProof="0"/>
              <a:t>Click to edit Master title style</a:t>
            </a:r>
          </a:p>
        </p:txBody>
      </p:sp>
      <p:sp>
        <p:nvSpPr>
          <p:cNvPr id="4122"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pPr lvl="0"/>
            <a:r>
              <a:rPr lang="en-GB" altLang="en-US" noProof="0"/>
              <a:t>Click to edit Master subtitle style</a:t>
            </a:r>
          </a:p>
        </p:txBody>
      </p:sp>
      <p:sp>
        <p:nvSpPr>
          <p:cNvPr id="27" name="Rectangle 27"/>
          <p:cNvSpPr>
            <a:spLocks noGrp="1" noChangeArrowheads="1"/>
          </p:cNvSpPr>
          <p:nvPr>
            <p:ph type="dt" sz="half" idx="10"/>
          </p:nvPr>
        </p:nvSpPr>
        <p:spPr>
          <a:xfrm>
            <a:off x="1166813" y="6248400"/>
            <a:ext cx="1905000" cy="457200"/>
          </a:xfrm>
        </p:spPr>
        <p:txBody>
          <a:bodyPr/>
          <a:lstStyle>
            <a:lvl1pPr eaLnBrk="0" hangingPunct="0">
              <a:defRPr>
                <a:solidFill>
                  <a:srgbClr val="000000"/>
                </a:solidFill>
              </a:defRPr>
            </a:lvl1pPr>
          </a:lstStyle>
          <a:p>
            <a:pPr>
              <a:defRPr/>
            </a:pPr>
            <a:endParaRPr lang="en-GB" altLang="en-US"/>
          </a:p>
        </p:txBody>
      </p:sp>
      <p:sp>
        <p:nvSpPr>
          <p:cNvPr id="28" name="Rectangle 28"/>
          <p:cNvSpPr>
            <a:spLocks noGrp="1" noChangeArrowheads="1"/>
          </p:cNvSpPr>
          <p:nvPr>
            <p:ph type="ftr" sz="quarter" idx="11"/>
          </p:nvPr>
        </p:nvSpPr>
        <p:spPr/>
        <p:txBody>
          <a:bodyPr/>
          <a:lstStyle>
            <a:lvl1pPr eaLnBrk="0" hangingPunct="0">
              <a:defRPr>
                <a:solidFill>
                  <a:srgbClr val="000000"/>
                </a:solidFill>
              </a:defRPr>
            </a:lvl1pPr>
          </a:lstStyle>
          <a:p>
            <a:pPr>
              <a:defRPr/>
            </a:pPr>
            <a:endParaRPr lang="en-GB" altLang="en-US"/>
          </a:p>
        </p:txBody>
      </p:sp>
      <p:sp>
        <p:nvSpPr>
          <p:cNvPr id="29" name="Rectangle 29"/>
          <p:cNvSpPr>
            <a:spLocks noGrp="1" noChangeArrowheads="1"/>
          </p:cNvSpPr>
          <p:nvPr>
            <p:ph type="sldNum" sz="quarter" idx="12"/>
          </p:nvPr>
        </p:nvSpPr>
        <p:spPr/>
        <p:txBody>
          <a:bodyPr/>
          <a:lstStyle>
            <a:lvl1pPr eaLnBrk="0" hangingPunct="0">
              <a:defRPr/>
            </a:lvl1pPr>
          </a:lstStyle>
          <a:p>
            <a:pPr>
              <a:defRPr/>
            </a:pPr>
            <a:fld id="{B5266C55-15A9-4163-AE40-FECFECE85B26}" type="slidenum">
              <a:rPr lang="en-GB" altLang="en-US"/>
              <a:pPr>
                <a:defRPr/>
              </a:pPr>
              <a:t>‹#›</a:t>
            </a:fld>
            <a:endParaRPr lang="en-GB" altLang="en-US"/>
          </a:p>
        </p:txBody>
      </p:sp>
    </p:spTree>
    <p:extLst>
      <p:ext uri="{BB962C8B-B14F-4D97-AF65-F5344CB8AC3E}">
        <p14:creationId xmlns:p14="http://schemas.microsoft.com/office/powerpoint/2010/main" val="21058209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eaLnBrk="0" hangingPunct="0">
              <a:defRPr/>
            </a:lvl1pPr>
          </a:lstStyle>
          <a:p>
            <a:pPr>
              <a:defRPr/>
            </a:pPr>
            <a:endParaRPr lang="en-GB"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GB"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5BB3ED3E-FE66-4148-8D9D-63EF4B097794}" type="slidenum">
              <a:rPr lang="en-GB" altLang="en-US"/>
              <a:pPr>
                <a:defRPr/>
              </a:pPr>
              <a:t>‹#›</a:t>
            </a:fld>
            <a:endParaRPr lang="en-GB" altLang="en-US"/>
          </a:p>
        </p:txBody>
      </p:sp>
    </p:spTree>
    <p:extLst>
      <p:ext uri="{BB962C8B-B14F-4D97-AF65-F5344CB8AC3E}">
        <p14:creationId xmlns:p14="http://schemas.microsoft.com/office/powerpoint/2010/main" val="17684359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eaLnBrk="0" hangingPunct="0">
              <a:defRPr/>
            </a:lvl1pPr>
          </a:lstStyle>
          <a:p>
            <a:pPr>
              <a:defRPr/>
            </a:pPr>
            <a:endParaRPr lang="en-GB"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GB"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0260D2D8-9048-444C-BE90-A8931790F4BF}" type="slidenum">
              <a:rPr lang="en-GB" altLang="en-US"/>
              <a:pPr>
                <a:defRPr/>
              </a:pPr>
              <a:t>‹#›</a:t>
            </a:fld>
            <a:endParaRPr lang="en-GB" altLang="en-US"/>
          </a:p>
        </p:txBody>
      </p:sp>
    </p:spTree>
    <p:extLst>
      <p:ext uri="{BB962C8B-B14F-4D97-AF65-F5344CB8AC3E}">
        <p14:creationId xmlns:p14="http://schemas.microsoft.com/office/powerpoint/2010/main" val="846830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eaLnBrk="0" hangingPunct="0">
              <a:defRPr/>
            </a:lvl1pPr>
          </a:lstStyle>
          <a:p>
            <a:pPr>
              <a:defRPr/>
            </a:pPr>
            <a:endParaRPr lang="en-GB" altLang="en-US"/>
          </a:p>
        </p:txBody>
      </p:sp>
      <p:sp>
        <p:nvSpPr>
          <p:cNvPr id="6" name="Footer Placeholder 5"/>
          <p:cNvSpPr>
            <a:spLocks noGrp="1"/>
          </p:cNvSpPr>
          <p:nvPr>
            <p:ph type="ftr" sz="quarter" idx="11"/>
          </p:nvPr>
        </p:nvSpPr>
        <p:spPr/>
        <p:txBody>
          <a:bodyPr/>
          <a:lstStyle>
            <a:lvl1pPr eaLnBrk="0" hangingPunct="0">
              <a:defRPr/>
            </a:lvl1pPr>
          </a:lstStyle>
          <a:p>
            <a:pPr>
              <a:defRPr/>
            </a:pPr>
            <a:endParaRPr lang="en-GB" altLang="en-US"/>
          </a:p>
        </p:txBody>
      </p:sp>
      <p:sp>
        <p:nvSpPr>
          <p:cNvPr id="7" name="Slide Number Placeholder 6"/>
          <p:cNvSpPr>
            <a:spLocks noGrp="1"/>
          </p:cNvSpPr>
          <p:nvPr>
            <p:ph type="sldNum" sz="quarter" idx="12"/>
          </p:nvPr>
        </p:nvSpPr>
        <p:spPr/>
        <p:txBody>
          <a:bodyPr/>
          <a:lstStyle>
            <a:lvl1pPr eaLnBrk="0" hangingPunct="0">
              <a:defRPr/>
            </a:lvl1pPr>
          </a:lstStyle>
          <a:p>
            <a:pPr>
              <a:defRPr/>
            </a:pPr>
            <a:fld id="{56BDCBCC-DAC6-4548-86D9-19953C404479}" type="slidenum">
              <a:rPr lang="en-GB" altLang="en-US"/>
              <a:pPr>
                <a:defRPr/>
              </a:pPr>
              <a:t>‹#›</a:t>
            </a:fld>
            <a:endParaRPr lang="en-GB" altLang="en-US"/>
          </a:p>
        </p:txBody>
      </p:sp>
    </p:spTree>
    <p:extLst>
      <p:ext uri="{BB962C8B-B14F-4D97-AF65-F5344CB8AC3E}">
        <p14:creationId xmlns:p14="http://schemas.microsoft.com/office/powerpoint/2010/main" val="153829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35BE4E7-C885-42EA-9E1B-61FA6DF38918}" type="slidenum">
              <a:rPr lang="en-GB" altLang="en-US"/>
              <a:pPr>
                <a:defRPr/>
              </a:pPr>
              <a:t>‹#›</a:t>
            </a:fld>
            <a:endParaRPr lang="en-GB" altLang="en-US"/>
          </a:p>
        </p:txBody>
      </p:sp>
    </p:spTree>
    <p:extLst>
      <p:ext uri="{BB962C8B-B14F-4D97-AF65-F5344CB8AC3E}">
        <p14:creationId xmlns:p14="http://schemas.microsoft.com/office/powerpoint/2010/main" val="3783167410"/>
      </p:ext>
    </p:extLst>
  </p:cSld>
  <p:clrMapOvr>
    <a:masterClrMapping/>
  </p:clrMapOvr>
  <p:transition spd="med">
    <p:checker dir="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eaLnBrk="0" hangingPunct="0">
              <a:defRPr/>
            </a:lvl1pPr>
          </a:lstStyle>
          <a:p>
            <a:pPr>
              <a:defRPr/>
            </a:pPr>
            <a:endParaRPr lang="en-GB" altLang="en-US"/>
          </a:p>
        </p:txBody>
      </p:sp>
      <p:sp>
        <p:nvSpPr>
          <p:cNvPr id="8" name="Footer Placeholder 7"/>
          <p:cNvSpPr>
            <a:spLocks noGrp="1"/>
          </p:cNvSpPr>
          <p:nvPr>
            <p:ph type="ftr" sz="quarter" idx="11"/>
          </p:nvPr>
        </p:nvSpPr>
        <p:spPr/>
        <p:txBody>
          <a:bodyPr/>
          <a:lstStyle>
            <a:lvl1pPr eaLnBrk="0" hangingPunct="0">
              <a:defRPr/>
            </a:lvl1pPr>
          </a:lstStyle>
          <a:p>
            <a:pPr>
              <a:defRPr/>
            </a:pPr>
            <a:endParaRPr lang="en-GB" altLang="en-US"/>
          </a:p>
        </p:txBody>
      </p:sp>
      <p:sp>
        <p:nvSpPr>
          <p:cNvPr id="9" name="Slide Number Placeholder 8"/>
          <p:cNvSpPr>
            <a:spLocks noGrp="1"/>
          </p:cNvSpPr>
          <p:nvPr>
            <p:ph type="sldNum" sz="quarter" idx="12"/>
          </p:nvPr>
        </p:nvSpPr>
        <p:spPr/>
        <p:txBody>
          <a:bodyPr/>
          <a:lstStyle>
            <a:lvl1pPr eaLnBrk="0" hangingPunct="0">
              <a:defRPr/>
            </a:lvl1pPr>
          </a:lstStyle>
          <a:p>
            <a:pPr>
              <a:defRPr/>
            </a:pPr>
            <a:fld id="{ED66581E-469D-4C0A-A2E6-09F7A1E25A69}" type="slidenum">
              <a:rPr lang="en-GB" altLang="en-US"/>
              <a:pPr>
                <a:defRPr/>
              </a:pPr>
              <a:t>‹#›</a:t>
            </a:fld>
            <a:endParaRPr lang="en-GB" altLang="en-US"/>
          </a:p>
        </p:txBody>
      </p:sp>
    </p:spTree>
    <p:extLst>
      <p:ext uri="{BB962C8B-B14F-4D97-AF65-F5344CB8AC3E}">
        <p14:creationId xmlns:p14="http://schemas.microsoft.com/office/powerpoint/2010/main" val="26472368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eaLnBrk="0" hangingPunct="0">
              <a:defRPr/>
            </a:lvl1pPr>
          </a:lstStyle>
          <a:p>
            <a:pPr>
              <a:defRPr/>
            </a:pPr>
            <a:endParaRPr lang="en-GB" altLang="en-US"/>
          </a:p>
        </p:txBody>
      </p:sp>
      <p:sp>
        <p:nvSpPr>
          <p:cNvPr id="4" name="Footer Placeholder 3"/>
          <p:cNvSpPr>
            <a:spLocks noGrp="1"/>
          </p:cNvSpPr>
          <p:nvPr>
            <p:ph type="ftr" sz="quarter" idx="11"/>
          </p:nvPr>
        </p:nvSpPr>
        <p:spPr/>
        <p:txBody>
          <a:bodyPr/>
          <a:lstStyle>
            <a:lvl1pPr eaLnBrk="0" hangingPunct="0">
              <a:defRPr/>
            </a:lvl1pPr>
          </a:lstStyle>
          <a:p>
            <a:pPr>
              <a:defRPr/>
            </a:pPr>
            <a:endParaRPr lang="en-GB" altLang="en-US"/>
          </a:p>
        </p:txBody>
      </p:sp>
      <p:sp>
        <p:nvSpPr>
          <p:cNvPr id="5" name="Slide Number Placeholder 4"/>
          <p:cNvSpPr>
            <a:spLocks noGrp="1"/>
          </p:cNvSpPr>
          <p:nvPr>
            <p:ph type="sldNum" sz="quarter" idx="12"/>
          </p:nvPr>
        </p:nvSpPr>
        <p:spPr/>
        <p:txBody>
          <a:bodyPr/>
          <a:lstStyle>
            <a:lvl1pPr eaLnBrk="0" hangingPunct="0">
              <a:defRPr/>
            </a:lvl1pPr>
          </a:lstStyle>
          <a:p>
            <a:pPr>
              <a:defRPr/>
            </a:pPr>
            <a:fld id="{0DBA5853-00B0-4345-AD0B-C72B44F3F2CD}" type="slidenum">
              <a:rPr lang="en-GB" altLang="en-US"/>
              <a:pPr>
                <a:defRPr/>
              </a:pPr>
              <a:t>‹#›</a:t>
            </a:fld>
            <a:endParaRPr lang="en-GB" altLang="en-US"/>
          </a:p>
        </p:txBody>
      </p:sp>
    </p:spTree>
    <p:extLst>
      <p:ext uri="{BB962C8B-B14F-4D97-AF65-F5344CB8AC3E}">
        <p14:creationId xmlns:p14="http://schemas.microsoft.com/office/powerpoint/2010/main" val="24787914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vl1pPr>
          </a:lstStyle>
          <a:p>
            <a:pPr>
              <a:defRPr/>
            </a:pPr>
            <a:endParaRPr lang="en-GB" altLang="en-US"/>
          </a:p>
        </p:txBody>
      </p:sp>
      <p:sp>
        <p:nvSpPr>
          <p:cNvPr id="3" name="Footer Placeholder 2"/>
          <p:cNvSpPr>
            <a:spLocks noGrp="1"/>
          </p:cNvSpPr>
          <p:nvPr>
            <p:ph type="ftr" sz="quarter" idx="11"/>
          </p:nvPr>
        </p:nvSpPr>
        <p:spPr/>
        <p:txBody>
          <a:bodyPr/>
          <a:lstStyle>
            <a:lvl1pPr eaLnBrk="0" hangingPunct="0">
              <a:defRPr/>
            </a:lvl1pPr>
          </a:lstStyle>
          <a:p>
            <a:pPr>
              <a:defRPr/>
            </a:pPr>
            <a:endParaRPr lang="en-GB" altLang="en-US"/>
          </a:p>
        </p:txBody>
      </p:sp>
      <p:sp>
        <p:nvSpPr>
          <p:cNvPr id="4" name="Slide Number Placeholder 3"/>
          <p:cNvSpPr>
            <a:spLocks noGrp="1"/>
          </p:cNvSpPr>
          <p:nvPr>
            <p:ph type="sldNum" sz="quarter" idx="12"/>
          </p:nvPr>
        </p:nvSpPr>
        <p:spPr/>
        <p:txBody>
          <a:bodyPr/>
          <a:lstStyle>
            <a:lvl1pPr eaLnBrk="0" hangingPunct="0">
              <a:defRPr/>
            </a:lvl1pPr>
          </a:lstStyle>
          <a:p>
            <a:pPr>
              <a:defRPr/>
            </a:pPr>
            <a:fld id="{3FE3BF7D-717B-4B6B-8460-E908770F7D6F}" type="slidenum">
              <a:rPr lang="en-GB" altLang="en-US"/>
              <a:pPr>
                <a:defRPr/>
              </a:pPr>
              <a:t>‹#›</a:t>
            </a:fld>
            <a:endParaRPr lang="en-GB" altLang="en-US"/>
          </a:p>
        </p:txBody>
      </p:sp>
    </p:spTree>
    <p:extLst>
      <p:ext uri="{BB962C8B-B14F-4D97-AF65-F5344CB8AC3E}">
        <p14:creationId xmlns:p14="http://schemas.microsoft.com/office/powerpoint/2010/main" val="11482415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hangingPunct="0">
              <a:defRPr/>
            </a:lvl1pPr>
          </a:lstStyle>
          <a:p>
            <a:pPr>
              <a:defRPr/>
            </a:pPr>
            <a:endParaRPr lang="en-GB" altLang="en-US"/>
          </a:p>
        </p:txBody>
      </p:sp>
      <p:sp>
        <p:nvSpPr>
          <p:cNvPr id="6" name="Footer Placeholder 5"/>
          <p:cNvSpPr>
            <a:spLocks noGrp="1"/>
          </p:cNvSpPr>
          <p:nvPr>
            <p:ph type="ftr" sz="quarter" idx="11"/>
          </p:nvPr>
        </p:nvSpPr>
        <p:spPr/>
        <p:txBody>
          <a:bodyPr/>
          <a:lstStyle>
            <a:lvl1pPr eaLnBrk="0" hangingPunct="0">
              <a:defRPr/>
            </a:lvl1pPr>
          </a:lstStyle>
          <a:p>
            <a:pPr>
              <a:defRPr/>
            </a:pPr>
            <a:endParaRPr lang="en-GB" altLang="en-US"/>
          </a:p>
        </p:txBody>
      </p:sp>
      <p:sp>
        <p:nvSpPr>
          <p:cNvPr id="7" name="Slide Number Placeholder 6"/>
          <p:cNvSpPr>
            <a:spLocks noGrp="1"/>
          </p:cNvSpPr>
          <p:nvPr>
            <p:ph type="sldNum" sz="quarter" idx="12"/>
          </p:nvPr>
        </p:nvSpPr>
        <p:spPr/>
        <p:txBody>
          <a:bodyPr/>
          <a:lstStyle>
            <a:lvl1pPr eaLnBrk="0" hangingPunct="0">
              <a:defRPr/>
            </a:lvl1pPr>
          </a:lstStyle>
          <a:p>
            <a:pPr>
              <a:defRPr/>
            </a:pPr>
            <a:fld id="{F1B9549B-BEEA-4D25-BABC-76A233792313}" type="slidenum">
              <a:rPr lang="en-GB" altLang="en-US"/>
              <a:pPr>
                <a:defRPr/>
              </a:pPr>
              <a:t>‹#›</a:t>
            </a:fld>
            <a:endParaRPr lang="en-GB" altLang="en-US"/>
          </a:p>
        </p:txBody>
      </p:sp>
    </p:spTree>
    <p:extLst>
      <p:ext uri="{BB962C8B-B14F-4D97-AF65-F5344CB8AC3E}">
        <p14:creationId xmlns:p14="http://schemas.microsoft.com/office/powerpoint/2010/main" val="18105745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hangingPunct="0">
              <a:defRPr/>
            </a:lvl1pPr>
          </a:lstStyle>
          <a:p>
            <a:pPr>
              <a:defRPr/>
            </a:pPr>
            <a:endParaRPr lang="en-GB" altLang="en-US"/>
          </a:p>
        </p:txBody>
      </p:sp>
      <p:sp>
        <p:nvSpPr>
          <p:cNvPr id="6" name="Footer Placeholder 5"/>
          <p:cNvSpPr>
            <a:spLocks noGrp="1"/>
          </p:cNvSpPr>
          <p:nvPr>
            <p:ph type="ftr" sz="quarter" idx="11"/>
          </p:nvPr>
        </p:nvSpPr>
        <p:spPr/>
        <p:txBody>
          <a:bodyPr/>
          <a:lstStyle>
            <a:lvl1pPr eaLnBrk="0" hangingPunct="0">
              <a:defRPr/>
            </a:lvl1pPr>
          </a:lstStyle>
          <a:p>
            <a:pPr>
              <a:defRPr/>
            </a:pPr>
            <a:endParaRPr lang="en-GB" altLang="en-US"/>
          </a:p>
        </p:txBody>
      </p:sp>
      <p:sp>
        <p:nvSpPr>
          <p:cNvPr id="7" name="Slide Number Placeholder 6"/>
          <p:cNvSpPr>
            <a:spLocks noGrp="1"/>
          </p:cNvSpPr>
          <p:nvPr>
            <p:ph type="sldNum" sz="quarter" idx="12"/>
          </p:nvPr>
        </p:nvSpPr>
        <p:spPr/>
        <p:txBody>
          <a:bodyPr/>
          <a:lstStyle>
            <a:lvl1pPr eaLnBrk="0" hangingPunct="0">
              <a:defRPr/>
            </a:lvl1pPr>
          </a:lstStyle>
          <a:p>
            <a:pPr>
              <a:defRPr/>
            </a:pPr>
            <a:fld id="{DAEA4DF9-F51E-488E-B76C-C03D8E5F9A73}" type="slidenum">
              <a:rPr lang="en-GB" altLang="en-US"/>
              <a:pPr>
                <a:defRPr/>
              </a:pPr>
              <a:t>‹#›</a:t>
            </a:fld>
            <a:endParaRPr lang="en-GB" altLang="en-US"/>
          </a:p>
        </p:txBody>
      </p:sp>
    </p:spTree>
    <p:extLst>
      <p:ext uri="{BB962C8B-B14F-4D97-AF65-F5344CB8AC3E}">
        <p14:creationId xmlns:p14="http://schemas.microsoft.com/office/powerpoint/2010/main" val="30610403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eaLnBrk="0" hangingPunct="0">
              <a:defRPr/>
            </a:lvl1pPr>
          </a:lstStyle>
          <a:p>
            <a:pPr>
              <a:defRPr/>
            </a:pPr>
            <a:endParaRPr lang="en-GB"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GB"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FB525EAE-309C-4226-8864-EEDFC5308142}" type="slidenum">
              <a:rPr lang="en-GB" altLang="en-US"/>
              <a:pPr>
                <a:defRPr/>
              </a:pPr>
              <a:t>‹#›</a:t>
            </a:fld>
            <a:endParaRPr lang="en-GB" altLang="en-US"/>
          </a:p>
        </p:txBody>
      </p:sp>
    </p:spTree>
    <p:extLst>
      <p:ext uri="{BB962C8B-B14F-4D97-AF65-F5344CB8AC3E}">
        <p14:creationId xmlns:p14="http://schemas.microsoft.com/office/powerpoint/2010/main" val="30693576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eaLnBrk="0" hangingPunct="0">
              <a:defRPr/>
            </a:lvl1pPr>
          </a:lstStyle>
          <a:p>
            <a:pPr>
              <a:defRPr/>
            </a:pPr>
            <a:endParaRPr lang="en-GB"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GB"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F47DBFB4-0FDE-48D7-8F86-0109BD9E175E}" type="slidenum">
              <a:rPr lang="en-GB" altLang="en-US"/>
              <a:pPr>
                <a:defRPr/>
              </a:pPr>
              <a:t>‹#›</a:t>
            </a:fld>
            <a:endParaRPr lang="en-GB" altLang="en-US"/>
          </a:p>
        </p:txBody>
      </p:sp>
    </p:spTree>
    <p:extLst>
      <p:ext uri="{BB962C8B-B14F-4D97-AF65-F5344CB8AC3E}">
        <p14:creationId xmlns:p14="http://schemas.microsoft.com/office/powerpoint/2010/main" val="41391505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DD6B0A5C-7DE7-4DBE-ACD8-B3E9CAB4E184}" type="slidenum">
              <a:rPr lang="en-GB" altLang="en-US"/>
              <a:pPr>
                <a:defRPr/>
              </a:pPr>
              <a:t>‹#›</a:t>
            </a:fld>
            <a:endParaRPr lang="en-GB" altLang="en-US"/>
          </a:p>
        </p:txBody>
      </p:sp>
    </p:spTree>
    <p:extLst>
      <p:ext uri="{BB962C8B-B14F-4D97-AF65-F5344CB8AC3E}">
        <p14:creationId xmlns:p14="http://schemas.microsoft.com/office/powerpoint/2010/main" val="864221636"/>
      </p:ext>
    </p:extLst>
  </p:cSld>
  <p:clrMapOvr>
    <a:masterClrMapping/>
  </p:clrMapOvr>
  <p:transition spd="med">
    <p:checker dir="ver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979E3857-65A2-4C41-BAF7-9CE52F1D667A}" type="slidenum">
              <a:rPr lang="en-GB" altLang="en-US"/>
              <a:pPr>
                <a:defRPr/>
              </a:pPr>
              <a:t>‹#›</a:t>
            </a:fld>
            <a:endParaRPr lang="en-GB" altLang="en-US"/>
          </a:p>
        </p:txBody>
      </p:sp>
    </p:spTree>
    <p:extLst>
      <p:ext uri="{BB962C8B-B14F-4D97-AF65-F5344CB8AC3E}">
        <p14:creationId xmlns:p14="http://schemas.microsoft.com/office/powerpoint/2010/main" val="1279123071"/>
      </p:ext>
    </p:extLst>
  </p:cSld>
  <p:clrMapOvr>
    <a:masterClrMapping/>
  </p:clrMapOvr>
  <p:transition spd="med">
    <p:checker dir="ver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2D616AD8-4715-4FBD-A668-892DA2431D31}" type="slidenum">
              <a:rPr lang="en-GB" altLang="en-US"/>
              <a:pPr>
                <a:defRPr/>
              </a:pPr>
              <a:t>‹#›</a:t>
            </a:fld>
            <a:endParaRPr lang="en-GB" altLang="en-US"/>
          </a:p>
        </p:txBody>
      </p:sp>
    </p:spTree>
    <p:extLst>
      <p:ext uri="{BB962C8B-B14F-4D97-AF65-F5344CB8AC3E}">
        <p14:creationId xmlns:p14="http://schemas.microsoft.com/office/powerpoint/2010/main" val="2836195172"/>
      </p:ext>
    </p:extLst>
  </p:cSld>
  <p:clrMapOvr>
    <a:masterClrMapping/>
  </p:clrMapOvr>
  <p:transition spd="med">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029D0671-40CF-494F-8901-9D8323CDA2C4}" type="slidenum">
              <a:rPr lang="en-GB" altLang="en-US"/>
              <a:pPr>
                <a:defRPr/>
              </a:pPr>
              <a:t>‹#›</a:t>
            </a:fld>
            <a:endParaRPr lang="en-GB" altLang="en-US"/>
          </a:p>
        </p:txBody>
      </p:sp>
    </p:spTree>
    <p:extLst>
      <p:ext uri="{BB962C8B-B14F-4D97-AF65-F5344CB8AC3E}">
        <p14:creationId xmlns:p14="http://schemas.microsoft.com/office/powerpoint/2010/main" val="96061468"/>
      </p:ext>
    </p:extLst>
  </p:cSld>
  <p:clrMapOvr>
    <a:masterClrMapping/>
  </p:clrMapOvr>
  <p:transition spd="med">
    <p:checker dir="vert"/>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7B39603C-DEBB-4880-8415-C79D632A800D}" type="slidenum">
              <a:rPr lang="en-GB" altLang="en-US"/>
              <a:pPr>
                <a:defRPr/>
              </a:pPr>
              <a:t>‹#›</a:t>
            </a:fld>
            <a:endParaRPr lang="en-GB" altLang="en-US"/>
          </a:p>
        </p:txBody>
      </p:sp>
    </p:spTree>
    <p:extLst>
      <p:ext uri="{BB962C8B-B14F-4D97-AF65-F5344CB8AC3E}">
        <p14:creationId xmlns:p14="http://schemas.microsoft.com/office/powerpoint/2010/main" val="614288529"/>
      </p:ext>
    </p:extLst>
  </p:cSld>
  <p:clrMapOvr>
    <a:masterClrMapping/>
  </p:clrMapOvr>
  <p:transition spd="med">
    <p:checker dir="ver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94C21240-7D08-4500-8140-C504F059934C}" type="slidenum">
              <a:rPr lang="en-GB" altLang="en-US"/>
              <a:pPr>
                <a:defRPr/>
              </a:pPr>
              <a:t>‹#›</a:t>
            </a:fld>
            <a:endParaRPr lang="en-GB" altLang="en-US"/>
          </a:p>
        </p:txBody>
      </p:sp>
    </p:spTree>
    <p:extLst>
      <p:ext uri="{BB962C8B-B14F-4D97-AF65-F5344CB8AC3E}">
        <p14:creationId xmlns:p14="http://schemas.microsoft.com/office/powerpoint/2010/main" val="49893677"/>
      </p:ext>
    </p:extLst>
  </p:cSld>
  <p:clrMapOvr>
    <a:masterClrMapping/>
  </p:clrMapOvr>
  <p:transition spd="med">
    <p:checker dir="vert"/>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7B894DFC-6299-44ED-80D7-42B9EB249399}" type="slidenum">
              <a:rPr lang="en-GB" altLang="en-US"/>
              <a:pPr>
                <a:defRPr/>
              </a:pPr>
              <a:t>‹#›</a:t>
            </a:fld>
            <a:endParaRPr lang="en-GB" altLang="en-US"/>
          </a:p>
        </p:txBody>
      </p:sp>
    </p:spTree>
    <p:extLst>
      <p:ext uri="{BB962C8B-B14F-4D97-AF65-F5344CB8AC3E}">
        <p14:creationId xmlns:p14="http://schemas.microsoft.com/office/powerpoint/2010/main" val="4086474352"/>
      </p:ext>
    </p:extLst>
  </p:cSld>
  <p:clrMapOvr>
    <a:masterClrMapping/>
  </p:clrMapOvr>
  <p:transition spd="med">
    <p:checker dir="ver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D70A4D93-F42B-4D8D-A992-0CA06DE69B7B}" type="slidenum">
              <a:rPr lang="en-GB" altLang="en-US"/>
              <a:pPr>
                <a:defRPr/>
              </a:pPr>
              <a:t>‹#›</a:t>
            </a:fld>
            <a:endParaRPr lang="en-GB" altLang="en-US"/>
          </a:p>
        </p:txBody>
      </p:sp>
    </p:spTree>
    <p:extLst>
      <p:ext uri="{BB962C8B-B14F-4D97-AF65-F5344CB8AC3E}">
        <p14:creationId xmlns:p14="http://schemas.microsoft.com/office/powerpoint/2010/main" val="1378012062"/>
      </p:ext>
    </p:extLst>
  </p:cSld>
  <p:clrMapOvr>
    <a:masterClrMapping/>
  </p:clrMapOvr>
  <p:transition spd="med">
    <p:checker dir="ver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DB48CCB8-B4F6-42E2-9553-2DD8E3C0BF3F}" type="slidenum">
              <a:rPr lang="en-GB" altLang="en-US"/>
              <a:pPr>
                <a:defRPr/>
              </a:pPr>
              <a:t>‹#›</a:t>
            </a:fld>
            <a:endParaRPr lang="en-GB" altLang="en-US"/>
          </a:p>
        </p:txBody>
      </p:sp>
    </p:spTree>
    <p:extLst>
      <p:ext uri="{BB962C8B-B14F-4D97-AF65-F5344CB8AC3E}">
        <p14:creationId xmlns:p14="http://schemas.microsoft.com/office/powerpoint/2010/main" val="1758833375"/>
      </p:ext>
    </p:extLst>
  </p:cSld>
  <p:clrMapOvr>
    <a:masterClrMapping/>
  </p:clrMapOvr>
  <p:transition spd="med">
    <p:checker dir="vert"/>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4F34C7FB-100B-46E4-931A-B0E1284D028D}" type="slidenum">
              <a:rPr lang="en-GB" altLang="en-US"/>
              <a:pPr>
                <a:defRPr/>
              </a:pPr>
              <a:t>‹#›</a:t>
            </a:fld>
            <a:endParaRPr lang="en-GB" altLang="en-US"/>
          </a:p>
        </p:txBody>
      </p:sp>
    </p:spTree>
    <p:extLst>
      <p:ext uri="{BB962C8B-B14F-4D97-AF65-F5344CB8AC3E}">
        <p14:creationId xmlns:p14="http://schemas.microsoft.com/office/powerpoint/2010/main" val="3946195421"/>
      </p:ext>
    </p:extLst>
  </p:cSld>
  <p:clrMapOvr>
    <a:masterClrMapping/>
  </p:clrMapOvr>
  <p:transition spd="med">
    <p:checker dir="vert"/>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67FC7D2-BD03-4949-B266-D9C345B61AC4}" type="slidenum">
              <a:rPr lang="en-GB" altLang="en-US"/>
              <a:pPr>
                <a:defRPr/>
              </a:pPr>
              <a:t>‹#›</a:t>
            </a:fld>
            <a:endParaRPr lang="en-GB" altLang="en-US"/>
          </a:p>
        </p:txBody>
      </p:sp>
    </p:spTree>
    <p:extLst>
      <p:ext uri="{BB962C8B-B14F-4D97-AF65-F5344CB8AC3E}">
        <p14:creationId xmlns:p14="http://schemas.microsoft.com/office/powerpoint/2010/main" val="2764668018"/>
      </p:ext>
    </p:extLst>
  </p:cSld>
  <p:clrMapOvr>
    <a:masterClrMapping/>
  </p:clrMapOvr>
  <p:transition spd="med">
    <p:checker dir="ver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964EF606-B535-4E9D-86CF-493747F86017}" type="slidenum">
              <a:rPr lang="en-GB" altLang="en-US"/>
              <a:pPr>
                <a:defRPr/>
              </a:pPr>
              <a:t>‹#›</a:t>
            </a:fld>
            <a:endParaRPr lang="en-GB" altLang="en-US"/>
          </a:p>
        </p:txBody>
      </p:sp>
    </p:spTree>
    <p:extLst>
      <p:ext uri="{BB962C8B-B14F-4D97-AF65-F5344CB8AC3E}">
        <p14:creationId xmlns:p14="http://schemas.microsoft.com/office/powerpoint/2010/main" val="1096764182"/>
      </p:ext>
    </p:extLst>
  </p:cSld>
  <p:clrMapOvr>
    <a:masterClrMapping/>
  </p:clrMapOvr>
  <p:transition spd="med">
    <p:checker dir="vert"/>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p:cNvSpPr>
            <a:spLocks noGrp="1"/>
          </p:cNvSpPr>
          <p:nvPr>
            <p:ph type="clipArt" sz="half" idx="2"/>
          </p:nvPr>
        </p:nvSpPr>
        <p:spPr>
          <a:xfrm>
            <a:off x="4648200" y="1981200"/>
            <a:ext cx="3810000" cy="4114800"/>
          </a:xfrm>
        </p:spPr>
        <p:txBody>
          <a:bodyPr/>
          <a:lstStyle/>
          <a:p>
            <a:pPr lvl="0"/>
            <a:endParaRPr lang="en-GB" noProof="0"/>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820F8225-AAF9-428C-9EC1-50D15BEFBE50}" type="slidenum">
              <a:rPr lang="en-GB" altLang="en-US"/>
              <a:pPr>
                <a:defRPr/>
              </a:pPr>
              <a:t>‹#›</a:t>
            </a:fld>
            <a:endParaRPr lang="en-GB" altLang="en-US"/>
          </a:p>
        </p:txBody>
      </p:sp>
    </p:spTree>
    <p:extLst>
      <p:ext uri="{BB962C8B-B14F-4D97-AF65-F5344CB8AC3E}">
        <p14:creationId xmlns:p14="http://schemas.microsoft.com/office/powerpoint/2010/main" val="1854482673"/>
      </p:ext>
    </p:extLst>
  </p:cSld>
  <p:clrMapOvr>
    <a:masterClrMapping/>
  </p:clrMapOvr>
  <p:transition spd="med">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D8CA9DF8-7CF4-4CC9-8946-C7608339C8D6}" type="slidenum">
              <a:rPr lang="en-GB" altLang="en-US"/>
              <a:pPr>
                <a:defRPr/>
              </a:pPr>
              <a:t>‹#›</a:t>
            </a:fld>
            <a:endParaRPr lang="en-GB" altLang="en-US"/>
          </a:p>
        </p:txBody>
      </p:sp>
    </p:spTree>
    <p:extLst>
      <p:ext uri="{BB962C8B-B14F-4D97-AF65-F5344CB8AC3E}">
        <p14:creationId xmlns:p14="http://schemas.microsoft.com/office/powerpoint/2010/main" val="3587874365"/>
      </p:ext>
    </p:extLst>
  </p:cSld>
  <p:clrMapOvr>
    <a:masterClrMapping/>
  </p:clrMapOvr>
  <p:transition spd="med">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68499804-A87F-47C1-9D79-373ECC0C55FD}" type="slidenum">
              <a:rPr lang="en-GB" altLang="en-US"/>
              <a:pPr>
                <a:defRPr/>
              </a:pPr>
              <a:t>‹#›</a:t>
            </a:fld>
            <a:endParaRPr lang="en-GB" altLang="en-US"/>
          </a:p>
        </p:txBody>
      </p:sp>
    </p:spTree>
    <p:extLst>
      <p:ext uri="{BB962C8B-B14F-4D97-AF65-F5344CB8AC3E}">
        <p14:creationId xmlns:p14="http://schemas.microsoft.com/office/powerpoint/2010/main" val="123380482"/>
      </p:ext>
    </p:extLst>
  </p:cSld>
  <p:clrMapOvr>
    <a:masterClrMapping/>
  </p:clrMapOvr>
  <p:transition spd="med">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495D615C-BD30-4406-A24C-4EFB0F2FC28F}" type="slidenum">
              <a:rPr lang="en-GB" altLang="en-US"/>
              <a:pPr>
                <a:defRPr/>
              </a:pPr>
              <a:t>‹#›</a:t>
            </a:fld>
            <a:endParaRPr lang="en-GB" altLang="en-US"/>
          </a:p>
        </p:txBody>
      </p:sp>
    </p:spTree>
    <p:extLst>
      <p:ext uri="{BB962C8B-B14F-4D97-AF65-F5344CB8AC3E}">
        <p14:creationId xmlns:p14="http://schemas.microsoft.com/office/powerpoint/2010/main" val="695070114"/>
      </p:ext>
    </p:extLst>
  </p:cSld>
  <p:clrMapOvr>
    <a:masterClrMapping/>
  </p:clrMapOvr>
  <p:transition spd="med">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24355DBD-2FC6-4558-99A5-21F5601224C5}" type="slidenum">
              <a:rPr lang="en-GB" altLang="en-US"/>
              <a:pPr>
                <a:defRPr/>
              </a:pPr>
              <a:t>‹#›</a:t>
            </a:fld>
            <a:endParaRPr lang="en-GB" altLang="en-US"/>
          </a:p>
        </p:txBody>
      </p:sp>
    </p:spTree>
    <p:extLst>
      <p:ext uri="{BB962C8B-B14F-4D97-AF65-F5344CB8AC3E}">
        <p14:creationId xmlns:p14="http://schemas.microsoft.com/office/powerpoint/2010/main" val="1892558161"/>
      </p:ext>
    </p:extLst>
  </p:cSld>
  <p:clrMapOvr>
    <a:masterClrMapping/>
  </p:clrMapOvr>
  <p:transition spd="med">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87FA5924-3B8C-4780-AD96-BECA8FD6B707}" type="slidenum">
              <a:rPr lang="en-GB" altLang="en-US"/>
              <a:pPr>
                <a:defRPr/>
              </a:pPr>
              <a:t>‹#›</a:t>
            </a:fld>
            <a:endParaRPr lang="en-GB" altLang="en-US"/>
          </a:p>
        </p:txBody>
      </p:sp>
    </p:spTree>
    <p:extLst>
      <p:ext uri="{BB962C8B-B14F-4D97-AF65-F5344CB8AC3E}">
        <p14:creationId xmlns:p14="http://schemas.microsoft.com/office/powerpoint/2010/main" val="850270120"/>
      </p:ext>
    </p:extLst>
  </p:cSld>
  <p:clrMapOvr>
    <a:masterClrMapping/>
  </p:clrMapOvr>
  <p:transition spd="med">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Times New Roman" panose="02020603050405020304" pitchFamily="18" charset="0"/>
              </a:defRPr>
            </a:lvl1pPr>
          </a:lstStyle>
          <a:p>
            <a:pPr>
              <a:defRPr/>
            </a:pPr>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Times New Roman" panose="02020603050405020304" pitchFamily="18" charset="0"/>
              </a:defRPr>
            </a:lvl1pPr>
          </a:lstStyle>
          <a:p>
            <a:pPr>
              <a:defRPr/>
            </a:pPr>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D5177CB-7EBA-436D-82F0-6BAC7A11558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469" r:id="rId1"/>
    <p:sldLayoutId id="2147484470" r:id="rId2"/>
    <p:sldLayoutId id="2147484471" r:id="rId3"/>
    <p:sldLayoutId id="2147484472" r:id="rId4"/>
    <p:sldLayoutId id="2147484473" r:id="rId5"/>
    <p:sldLayoutId id="2147484474" r:id="rId6"/>
    <p:sldLayoutId id="2147484475" r:id="rId7"/>
    <p:sldLayoutId id="2147484476" r:id="rId8"/>
    <p:sldLayoutId id="2147484477" r:id="rId9"/>
    <p:sldLayoutId id="2147484478" r:id="rId10"/>
    <p:sldLayoutId id="2147484479" r:id="rId11"/>
    <p:sldLayoutId id="2147484480" r:id="rId12"/>
  </p:sldLayoutIdLst>
  <p:transition spd="med">
    <p:checker dir="vert"/>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00"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solidFill>
                  <a:srgbClr val="FFFFCC"/>
                </a:solidFill>
                <a:latin typeface="Arial" charset="0"/>
              </a:defRPr>
            </a:lvl1pPr>
          </a:lstStyle>
          <a:p>
            <a:pPr>
              <a:defRPr/>
            </a:pPr>
            <a:endParaRPr lang="en-US" altLang="en-US"/>
          </a:p>
        </p:txBody>
      </p:sp>
      <p:sp>
        <p:nvSpPr>
          <p:cNvPr id="2970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solidFill>
                  <a:srgbClr val="FFFFCC"/>
                </a:solidFill>
                <a:latin typeface="Arial" charset="0"/>
              </a:defRPr>
            </a:lvl1pPr>
          </a:lstStyle>
          <a:p>
            <a:pPr>
              <a:defRPr/>
            </a:pPr>
            <a:endParaRPr lang="en-US" altLang="en-US"/>
          </a:p>
        </p:txBody>
      </p:sp>
      <p:sp>
        <p:nvSpPr>
          <p:cNvPr id="29702"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solidFill>
                  <a:srgbClr val="FFFFCC"/>
                </a:solidFill>
                <a:latin typeface="Arial" panose="020B0604020202020204" pitchFamily="34" charset="0"/>
              </a:defRPr>
            </a:lvl1pPr>
          </a:lstStyle>
          <a:p>
            <a:pPr>
              <a:defRPr/>
            </a:pPr>
            <a:fld id="{D9BDA129-3766-4D22-A0C0-BDC1E9C2683F}"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4493" r:id="rId1"/>
    <p:sldLayoutId id="2147484494" r:id="rId2"/>
    <p:sldLayoutId id="2147484495" r:id="rId3"/>
    <p:sldLayoutId id="2147484496" r:id="rId4"/>
    <p:sldLayoutId id="2147484497" r:id="rId5"/>
    <p:sldLayoutId id="2147484498" r:id="rId6"/>
    <p:sldLayoutId id="2147484499" r:id="rId7"/>
    <p:sldLayoutId id="2147484500" r:id="rId8"/>
    <p:sldLayoutId id="2147484501" r:id="rId9"/>
    <p:sldLayoutId id="2147484502" r:id="rId10"/>
    <p:sldLayoutId id="2147484503" r:id="rId11"/>
    <p:sldLayoutId id="2147484504" r:id="rId12"/>
    <p:sldLayoutId id="214748450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4763"/>
            <a:ext cx="1063625" cy="6858001"/>
            <a:chOff x="0" y="-3"/>
            <a:chExt cx="670" cy="4320"/>
          </a:xfrm>
        </p:grpSpPr>
        <p:grpSp>
          <p:nvGrpSpPr>
            <p:cNvPr id="3080" name="Group 3"/>
            <p:cNvGrpSpPr>
              <a:grpSpLocks/>
            </p:cNvGrpSpPr>
            <p:nvPr/>
          </p:nvGrpSpPr>
          <p:grpSpPr bwMode="auto">
            <a:xfrm rot="16200000" flipH="1">
              <a:off x="-1815" y="1838"/>
              <a:ext cx="4320" cy="638"/>
              <a:chOff x="-2" y="1562"/>
              <a:chExt cx="5762" cy="638"/>
            </a:xfrm>
          </p:grpSpPr>
          <p:sp>
            <p:nvSpPr>
              <p:cNvPr id="3083" name="Freeform 4"/>
              <p:cNvSpPr>
                <a:spLocks/>
              </p:cNvSpPr>
              <p:nvPr/>
            </p:nvSpPr>
            <p:spPr bwMode="ltGray">
              <a:xfrm rot="-5400000">
                <a:off x="2559" y="-993"/>
                <a:ext cx="624" cy="5745"/>
              </a:xfrm>
              <a:custGeom>
                <a:avLst/>
                <a:gdLst>
                  <a:gd name="T0" fmla="*/ 0 w 1000"/>
                  <a:gd name="T1" fmla="*/ 0 h 720"/>
                  <a:gd name="T2" fmla="*/ 0 w 1000"/>
                  <a:gd name="T3" fmla="*/ 2147483646 h 720"/>
                  <a:gd name="T4" fmla="*/ 9 w 1000"/>
                  <a:gd name="T5" fmla="*/ 2147483646 h 720"/>
                  <a:gd name="T6" fmla="*/ 9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3084" name="Freeform 5"/>
              <p:cNvSpPr>
                <a:spLocks/>
              </p:cNvSpPr>
              <p:nvPr/>
            </p:nvSpPr>
            <p:spPr bwMode="ltGray">
              <a:xfrm rot="-5400000">
                <a:off x="1323"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3085" name="Freeform 6"/>
              <p:cNvSpPr>
                <a:spLocks/>
              </p:cNvSpPr>
              <p:nvPr/>
            </p:nvSpPr>
            <p:spPr bwMode="ltGray">
              <a:xfrm rot="-5400000">
                <a:off x="982" y="1669"/>
                <a:ext cx="624" cy="422"/>
              </a:xfrm>
              <a:custGeom>
                <a:avLst/>
                <a:gdLst>
                  <a:gd name="T0" fmla="*/ 0 w 624"/>
                  <a:gd name="T1" fmla="*/ 0 h 317"/>
                  <a:gd name="T2" fmla="*/ 0 w 624"/>
                  <a:gd name="T3" fmla="*/ 4758 h 317"/>
                  <a:gd name="T4" fmla="*/ 624 w 624"/>
                  <a:gd name="T5" fmla="*/ 4758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3086" name="Freeform 7"/>
              <p:cNvSpPr>
                <a:spLocks/>
              </p:cNvSpPr>
              <p:nvPr/>
            </p:nvSpPr>
            <p:spPr bwMode="ltGray">
              <a:xfrm rot="-5400000">
                <a:off x="-57" y="1752"/>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GB"/>
              </a:p>
            </p:txBody>
          </p:sp>
          <p:sp>
            <p:nvSpPr>
              <p:cNvPr id="3087" name="Freeform 8"/>
              <p:cNvSpPr>
                <a:spLocks/>
              </p:cNvSpPr>
              <p:nvPr/>
            </p:nvSpPr>
            <p:spPr bwMode="ltGray">
              <a:xfrm rot="-5400000">
                <a:off x="664" y="1733"/>
                <a:ext cx="624" cy="294"/>
              </a:xfrm>
              <a:custGeom>
                <a:avLst/>
                <a:gdLst>
                  <a:gd name="T0" fmla="*/ 0 w 624"/>
                  <a:gd name="T1" fmla="*/ 0 h 317"/>
                  <a:gd name="T2" fmla="*/ 0 w 624"/>
                  <a:gd name="T3" fmla="*/ 127 h 317"/>
                  <a:gd name="T4" fmla="*/ 624 w 624"/>
                  <a:gd name="T5" fmla="*/ 12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3088" name="Freeform 9"/>
              <p:cNvSpPr>
                <a:spLocks/>
              </p:cNvSpPr>
              <p:nvPr/>
            </p:nvSpPr>
            <p:spPr bwMode="ltGray">
              <a:xfrm rot="-5400000">
                <a:off x="442" y="1699"/>
                <a:ext cx="624" cy="362"/>
              </a:xfrm>
              <a:custGeom>
                <a:avLst/>
                <a:gdLst>
                  <a:gd name="T0" fmla="*/ 0 w 624"/>
                  <a:gd name="T1" fmla="*/ 0 h 272"/>
                  <a:gd name="T2" fmla="*/ 0 w 624"/>
                  <a:gd name="T3" fmla="*/ 4739 h 272"/>
                  <a:gd name="T4" fmla="*/ 240 w 624"/>
                  <a:gd name="T5" fmla="*/ 4184 h 272"/>
                  <a:gd name="T6" fmla="*/ 624 w 624"/>
                  <a:gd name="T7" fmla="*/ 473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3089" name="Freeform 10"/>
              <p:cNvSpPr>
                <a:spLocks/>
              </p:cNvSpPr>
              <p:nvPr/>
            </p:nvSpPr>
            <p:spPr bwMode="ltGray">
              <a:xfrm rot="-5400000">
                <a:off x="156" y="1726"/>
                <a:ext cx="632" cy="315"/>
              </a:xfrm>
              <a:custGeom>
                <a:avLst/>
                <a:gdLst>
                  <a:gd name="T0" fmla="*/ 8 w 632"/>
                  <a:gd name="T1" fmla="*/ 11 h 362"/>
                  <a:gd name="T2" fmla="*/ 8 w 632"/>
                  <a:gd name="T3" fmla="*/ 78 h 362"/>
                  <a:gd name="T4" fmla="*/ 248 w 632"/>
                  <a:gd name="T5" fmla="*/ 78 h 362"/>
                  <a:gd name="T6" fmla="*/ 632 w 632"/>
                  <a:gd name="T7" fmla="*/ 78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3090" name="Freeform 11"/>
              <p:cNvSpPr>
                <a:spLocks/>
              </p:cNvSpPr>
              <p:nvPr/>
            </p:nvSpPr>
            <p:spPr bwMode="ltGray">
              <a:xfrm rot="-5400000">
                <a:off x="3211" y="1664"/>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3091" name="Freeform 12"/>
              <p:cNvSpPr>
                <a:spLocks/>
              </p:cNvSpPr>
              <p:nvPr/>
            </p:nvSpPr>
            <p:spPr bwMode="ltGray">
              <a:xfrm rot="-5400000">
                <a:off x="2870" y="1664"/>
                <a:ext cx="624" cy="422"/>
              </a:xfrm>
              <a:custGeom>
                <a:avLst/>
                <a:gdLst>
                  <a:gd name="T0" fmla="*/ 0 w 624"/>
                  <a:gd name="T1" fmla="*/ 0 h 317"/>
                  <a:gd name="T2" fmla="*/ 0 w 624"/>
                  <a:gd name="T3" fmla="*/ 4758 h 317"/>
                  <a:gd name="T4" fmla="*/ 624 w 624"/>
                  <a:gd name="T5" fmla="*/ 4758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3092" name="Freeform 13"/>
              <p:cNvSpPr>
                <a:spLocks/>
              </p:cNvSpPr>
              <p:nvPr/>
            </p:nvSpPr>
            <p:spPr bwMode="ltGray">
              <a:xfrm rot="-5400000">
                <a:off x="1830"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GB"/>
              </a:p>
            </p:txBody>
          </p:sp>
          <p:sp>
            <p:nvSpPr>
              <p:cNvPr id="3093" name="Freeform 14"/>
              <p:cNvSpPr>
                <a:spLocks/>
              </p:cNvSpPr>
              <p:nvPr/>
            </p:nvSpPr>
            <p:spPr bwMode="ltGray">
              <a:xfrm rot="-5400000">
                <a:off x="2551" y="1728"/>
                <a:ext cx="624" cy="294"/>
              </a:xfrm>
              <a:custGeom>
                <a:avLst/>
                <a:gdLst>
                  <a:gd name="T0" fmla="*/ 0 w 624"/>
                  <a:gd name="T1" fmla="*/ 0 h 317"/>
                  <a:gd name="T2" fmla="*/ 0 w 624"/>
                  <a:gd name="T3" fmla="*/ 127 h 317"/>
                  <a:gd name="T4" fmla="*/ 624 w 624"/>
                  <a:gd name="T5" fmla="*/ 12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3094" name="Freeform 15"/>
              <p:cNvSpPr>
                <a:spLocks/>
              </p:cNvSpPr>
              <p:nvPr/>
            </p:nvSpPr>
            <p:spPr bwMode="ltGray">
              <a:xfrm rot="-5400000">
                <a:off x="2330" y="1694"/>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3095" name="Freeform 16"/>
              <p:cNvSpPr>
                <a:spLocks/>
              </p:cNvSpPr>
              <p:nvPr/>
            </p:nvSpPr>
            <p:spPr bwMode="ltGray">
              <a:xfrm rot="-5400000">
                <a:off x="2043"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3096" name="Freeform 17"/>
              <p:cNvSpPr>
                <a:spLocks/>
              </p:cNvSpPr>
              <p:nvPr/>
            </p:nvSpPr>
            <p:spPr bwMode="ltGray">
              <a:xfrm rot="-5400000">
                <a:off x="4077" y="1669"/>
                <a:ext cx="624" cy="421"/>
              </a:xfrm>
              <a:custGeom>
                <a:avLst/>
                <a:gdLst>
                  <a:gd name="T0" fmla="*/ 0 w 624"/>
                  <a:gd name="T1" fmla="*/ 0 h 317"/>
                  <a:gd name="T2" fmla="*/ 0 w 624"/>
                  <a:gd name="T3" fmla="*/ 4635 h 317"/>
                  <a:gd name="T4" fmla="*/ 624 w 624"/>
                  <a:gd name="T5" fmla="*/ 4635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3097" name="Freeform 18"/>
              <p:cNvSpPr>
                <a:spLocks/>
              </p:cNvSpPr>
              <p:nvPr/>
            </p:nvSpPr>
            <p:spPr bwMode="ltGray">
              <a:xfrm rot="-5400000">
                <a:off x="3736" y="1669"/>
                <a:ext cx="624" cy="422"/>
              </a:xfrm>
              <a:custGeom>
                <a:avLst/>
                <a:gdLst>
                  <a:gd name="T0" fmla="*/ 0 w 624"/>
                  <a:gd name="T1" fmla="*/ 0 h 317"/>
                  <a:gd name="T2" fmla="*/ 0 w 624"/>
                  <a:gd name="T3" fmla="*/ 4758 h 317"/>
                  <a:gd name="T4" fmla="*/ 624 w 624"/>
                  <a:gd name="T5" fmla="*/ 4758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3098" name="Freeform 19"/>
              <p:cNvSpPr>
                <a:spLocks/>
              </p:cNvSpPr>
              <p:nvPr/>
            </p:nvSpPr>
            <p:spPr bwMode="ltGray">
              <a:xfrm rot="-5400000">
                <a:off x="4584" y="1747"/>
                <a:ext cx="624" cy="255"/>
              </a:xfrm>
              <a:custGeom>
                <a:avLst/>
                <a:gdLst>
                  <a:gd name="T0" fmla="*/ 0 w 624"/>
                  <a:gd name="T1" fmla="*/ 1 h 370"/>
                  <a:gd name="T2" fmla="*/ 0 w 624"/>
                  <a:gd name="T3" fmla="*/ 8 h 370"/>
                  <a:gd name="T4" fmla="*/ 624 w 624"/>
                  <a:gd name="T5" fmla="*/ 8 h 370"/>
                  <a:gd name="T6" fmla="*/ 624 w 624"/>
                  <a:gd name="T7" fmla="*/ 1 h 370"/>
                  <a:gd name="T8" fmla="*/ 384 w 624"/>
                  <a:gd name="T9" fmla="*/ 1 h 370"/>
                  <a:gd name="T10" fmla="*/ 0 w 624"/>
                  <a:gd name="T11" fmla="*/ 1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GB"/>
              </a:p>
            </p:txBody>
          </p:sp>
          <p:sp>
            <p:nvSpPr>
              <p:cNvPr id="2"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3" name="Freeform 21"/>
              <p:cNvSpPr>
                <a:spLocks/>
              </p:cNvSpPr>
              <p:nvPr/>
            </p:nvSpPr>
            <p:spPr bwMode="ltGray">
              <a:xfrm rot="-5400000">
                <a:off x="5084" y="1694"/>
                <a:ext cx="624" cy="361"/>
              </a:xfrm>
              <a:custGeom>
                <a:avLst/>
                <a:gdLst>
                  <a:gd name="T0" fmla="*/ 0 w 624"/>
                  <a:gd name="T1" fmla="*/ 0 h 272"/>
                  <a:gd name="T2" fmla="*/ 0 w 624"/>
                  <a:gd name="T3" fmla="*/ 4609 h 272"/>
                  <a:gd name="T4" fmla="*/ 240 w 624"/>
                  <a:gd name="T5" fmla="*/ 4075 h 272"/>
                  <a:gd name="T6" fmla="*/ 624 w 624"/>
                  <a:gd name="T7" fmla="*/ 4609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4" name="Freeform 22"/>
              <p:cNvSpPr>
                <a:spLocks/>
              </p:cNvSpPr>
              <p:nvPr/>
            </p:nvSpPr>
            <p:spPr bwMode="ltGray">
              <a:xfrm rot="-5400000">
                <a:off x="4797" y="1721"/>
                <a:ext cx="632" cy="316"/>
              </a:xfrm>
              <a:custGeom>
                <a:avLst/>
                <a:gdLst>
                  <a:gd name="T0" fmla="*/ 8 w 632"/>
                  <a:gd name="T1" fmla="*/ 11 h 362"/>
                  <a:gd name="T2" fmla="*/ 8 w 632"/>
                  <a:gd name="T3" fmla="*/ 81 h 362"/>
                  <a:gd name="T4" fmla="*/ 248 w 632"/>
                  <a:gd name="T5" fmla="*/ 81 h 362"/>
                  <a:gd name="T6" fmla="*/ 632 w 632"/>
                  <a:gd name="T7" fmla="*/ 81 h 362"/>
                  <a:gd name="T8" fmla="*/ 632 w 632"/>
                  <a:gd name="T9" fmla="*/ 11 h 362"/>
                  <a:gd name="T10" fmla="*/ 104 w 632"/>
                  <a:gd name="T11" fmla="*/ 11 h 362"/>
                  <a:gd name="T12" fmla="*/ 8 w 632"/>
                  <a:gd name="T13" fmla="*/ 11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grpSp>
        <p:sp>
          <p:nvSpPr>
            <p:cNvPr id="3081" name="Freeform 23"/>
            <p:cNvSpPr>
              <a:spLocks/>
            </p:cNvSpPr>
            <p:nvPr/>
          </p:nvSpPr>
          <p:spPr bwMode="ltGray">
            <a:xfrm rot="16200000" flipH="1">
              <a:off x="-1954" y="1951"/>
              <a:ext cx="4320" cy="412"/>
            </a:xfrm>
            <a:custGeom>
              <a:avLst/>
              <a:gdLst>
                <a:gd name="T0" fmla="*/ 0 w 5762"/>
                <a:gd name="T1" fmla="*/ 387 h 385"/>
                <a:gd name="T2" fmla="*/ 323 w 5762"/>
                <a:gd name="T3" fmla="*/ 369 h 385"/>
                <a:gd name="T4" fmla="*/ 323 w 5762"/>
                <a:gd name="T5" fmla="*/ 4 h 385"/>
                <a:gd name="T6" fmla="*/ 0 w 5762"/>
                <a:gd name="T7" fmla="*/ 0 h 385"/>
                <a:gd name="T8" fmla="*/ 0 w 5762"/>
                <a:gd name="T9" fmla="*/ 387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3082" name="Freeform 24"/>
            <p:cNvSpPr>
              <a:spLocks/>
            </p:cNvSpPr>
            <p:nvPr/>
          </p:nvSpPr>
          <p:spPr bwMode="ltGray">
            <a:xfrm rot="16200000" flipH="1">
              <a:off x="-1584" y="2062"/>
              <a:ext cx="4319" cy="189"/>
            </a:xfrm>
            <a:custGeom>
              <a:avLst/>
              <a:gdLst>
                <a:gd name="T0" fmla="*/ 0 w 5761"/>
                <a:gd name="T1" fmla="*/ 28 h 189"/>
                <a:gd name="T2" fmla="*/ 323 w 5761"/>
                <a:gd name="T3" fmla="*/ 0 h 189"/>
                <a:gd name="T4" fmla="*/ 323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grpSp>
      <p:sp>
        <p:nvSpPr>
          <p:cNvPr id="3075" name="Rectangle 25"/>
          <p:cNvSpPr>
            <a:spLocks noGrp="1" noChangeArrowheads="1"/>
          </p:cNvSpPr>
          <p:nvPr>
            <p:ph type="title"/>
          </p:nvPr>
        </p:nvSpPr>
        <p:spPr bwMode="auto">
          <a:xfrm>
            <a:off x="1173163"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3076" name="Rectangle 26"/>
          <p:cNvSpPr>
            <a:spLocks noGrp="1" noChangeArrowheads="1"/>
          </p:cNvSpPr>
          <p:nvPr>
            <p:ph type="body" idx="1"/>
          </p:nvPr>
        </p:nvSpPr>
        <p:spPr bwMode="auto">
          <a:xfrm>
            <a:off x="1173163"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099" name="Rectangle 27"/>
          <p:cNvSpPr>
            <a:spLocks noGrp="1" noChangeArrowheads="1"/>
          </p:cNvSpPr>
          <p:nvPr>
            <p:ph type="dt" sz="half" idx="2"/>
          </p:nvPr>
        </p:nvSpPr>
        <p:spPr bwMode="auto">
          <a:xfrm>
            <a:off x="1173163" y="6265863"/>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spcBef>
                <a:spcPct val="50000"/>
              </a:spcBef>
              <a:defRPr sz="1400">
                <a:solidFill>
                  <a:srgbClr val="000000"/>
                </a:solidFill>
                <a:latin typeface="+mn-lt"/>
              </a:defRPr>
            </a:lvl1pPr>
          </a:lstStyle>
          <a:p>
            <a:pPr>
              <a:defRPr/>
            </a:pPr>
            <a:endParaRPr lang="en-GB" altLang="en-US"/>
          </a:p>
        </p:txBody>
      </p:sp>
      <p:sp>
        <p:nvSpPr>
          <p:cNvPr id="3100" name="Rectangle 28"/>
          <p:cNvSpPr>
            <a:spLocks noGrp="1" noChangeArrowheads="1"/>
          </p:cNvSpPr>
          <p:nvPr>
            <p:ph type="ftr" sz="quarter" idx="3"/>
          </p:nvPr>
        </p:nvSpPr>
        <p:spPr bwMode="auto">
          <a:xfrm>
            <a:off x="35814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spcBef>
                <a:spcPct val="50000"/>
              </a:spcBef>
              <a:defRPr sz="1400">
                <a:solidFill>
                  <a:srgbClr val="000000"/>
                </a:solidFill>
                <a:latin typeface="+mn-lt"/>
              </a:defRPr>
            </a:lvl1pPr>
          </a:lstStyle>
          <a:p>
            <a:pPr>
              <a:defRPr/>
            </a:pPr>
            <a:endParaRPr lang="en-GB" altLang="en-US"/>
          </a:p>
        </p:txBody>
      </p:sp>
      <p:sp>
        <p:nvSpPr>
          <p:cNvPr id="3101" name="Rectangle 29"/>
          <p:cNvSpPr>
            <a:spLocks noGrp="1" noChangeArrowheads="1"/>
          </p:cNvSpPr>
          <p:nvPr>
            <p:ph type="sldNum" sz="quarter" idx="4"/>
          </p:nvPr>
        </p:nvSpPr>
        <p:spPr bwMode="auto">
          <a:xfrm>
            <a:off x="70104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spcBef>
                <a:spcPct val="50000"/>
              </a:spcBef>
              <a:defRPr sz="1400">
                <a:solidFill>
                  <a:srgbClr val="000000"/>
                </a:solidFill>
                <a:latin typeface="Arial" panose="020B0604020202020204" pitchFamily="34" charset="0"/>
              </a:defRPr>
            </a:lvl1pPr>
          </a:lstStyle>
          <a:p>
            <a:pPr>
              <a:defRPr/>
            </a:pPr>
            <a:fld id="{CE2F6F20-9DE6-4AA3-9612-C625F22B806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506" r:id="rId1"/>
    <p:sldLayoutId id="2147484507" r:id="rId2"/>
    <p:sldLayoutId id="2147484508" r:id="rId3"/>
    <p:sldLayoutId id="2147484509" r:id="rId4"/>
    <p:sldLayoutId id="2147484510" r:id="rId5"/>
    <p:sldLayoutId id="2147484511" r:id="rId6"/>
    <p:sldLayoutId id="2147484512" r:id="rId7"/>
    <p:sldLayoutId id="2147484513" r:id="rId8"/>
    <p:sldLayoutId id="2147484514" r:id="rId9"/>
    <p:sldLayoutId id="2147484515" r:id="rId10"/>
    <p:sldLayoutId id="2147484516"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anose="02020603050405020304" pitchFamily="18" charset="0"/>
              </a:defRPr>
            </a:lvl1pPr>
          </a:lstStyle>
          <a:p>
            <a:pPr>
              <a:defRPr/>
            </a:pPr>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anose="02020603050405020304" pitchFamily="18" charset="0"/>
              </a:defRPr>
            </a:lvl1pPr>
          </a:lstStyle>
          <a:p>
            <a:pPr>
              <a:defRPr/>
            </a:pPr>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C5C5936F-B259-41C2-9F18-21BD5377087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481" r:id="rId1"/>
    <p:sldLayoutId id="2147484482" r:id="rId2"/>
    <p:sldLayoutId id="2147484483" r:id="rId3"/>
    <p:sldLayoutId id="2147484484" r:id="rId4"/>
    <p:sldLayoutId id="2147484485" r:id="rId5"/>
    <p:sldLayoutId id="2147484486" r:id="rId6"/>
    <p:sldLayoutId id="2147484487" r:id="rId7"/>
    <p:sldLayoutId id="2147484488" r:id="rId8"/>
    <p:sldLayoutId id="2147484489" r:id="rId9"/>
    <p:sldLayoutId id="2147484490" r:id="rId10"/>
    <p:sldLayoutId id="2147484491" r:id="rId11"/>
    <p:sldLayoutId id="2147484492" r:id="rId12"/>
  </p:sldLayoutIdLst>
  <p:transition spd="med">
    <p:checker dir="vert"/>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nrLn-gOdctA"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X7HLz6eXlTY"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539750" y="404813"/>
            <a:ext cx="7772400" cy="1531937"/>
          </a:xfrm>
          <a:solidFill>
            <a:srgbClr val="E2F907"/>
          </a:solidFill>
          <a:ln w="38100">
            <a:solidFill>
              <a:srgbClr val="FF0000"/>
            </a:solidFill>
            <a:miter lim="800000"/>
            <a:headEnd/>
            <a:tailEnd/>
          </a:ln>
        </p:spPr>
        <p:txBody>
          <a:bodyPr anchor="ctr"/>
          <a:lstStyle/>
          <a:p>
            <a:pPr eaLnBrk="1" hangingPunct="1"/>
            <a:r>
              <a:rPr lang="en-GB" altLang="en-US" sz="4400" dirty="0">
                <a:solidFill>
                  <a:srgbClr val="000099"/>
                </a:solidFill>
              </a:rPr>
              <a:t>Welcome to our PIN programme</a:t>
            </a:r>
          </a:p>
        </p:txBody>
      </p:sp>
      <p:sp>
        <p:nvSpPr>
          <p:cNvPr id="31747" name="Subtitle 1"/>
          <p:cNvSpPr>
            <a:spLocks noGrp="1"/>
          </p:cNvSpPr>
          <p:nvPr>
            <p:ph type="subTitle" idx="1"/>
          </p:nvPr>
        </p:nvSpPr>
        <p:spPr>
          <a:xfrm>
            <a:off x="539750" y="2133600"/>
            <a:ext cx="7704138" cy="2735263"/>
          </a:xfrm>
        </p:spPr>
        <p:txBody>
          <a:bodyPr/>
          <a:lstStyle/>
          <a:p>
            <a:r>
              <a:rPr lang="en-GB" altLang="en-US" sz="3600" dirty="0" err="1"/>
              <a:t>Powerpoint</a:t>
            </a:r>
            <a:r>
              <a:rPr lang="en-GB" altLang="en-US" sz="3600" dirty="0"/>
              <a:t> made by Mrs S. Doherty</a:t>
            </a:r>
          </a:p>
          <a:p>
            <a:r>
              <a:rPr lang="en-GB" altLang="en-US" sz="3600" dirty="0" err="1"/>
              <a:t>Artigarvan</a:t>
            </a:r>
            <a:r>
              <a:rPr lang="en-GB" altLang="en-US" sz="3600" dirty="0"/>
              <a:t> Numeracy </a:t>
            </a:r>
            <a:r>
              <a:rPr lang="en-GB" altLang="en-US" sz="3600" dirty="0" err="1"/>
              <a:t>Coodinator</a:t>
            </a:r>
            <a:endParaRPr lang="en-GB" altLang="en-US" sz="3600" dirty="0"/>
          </a:p>
          <a:p>
            <a:r>
              <a:rPr lang="en-GB" altLang="en-US" sz="3600" dirty="0"/>
              <a:t>Wednesday 19th January 2022</a:t>
            </a:r>
          </a:p>
          <a:p>
            <a:endParaRPr lang="en-GB" altLang="en-US" sz="3600" dirty="0"/>
          </a:p>
          <a:p>
            <a:r>
              <a:rPr lang="en-GB" altLang="en-US" sz="3600" b="1" dirty="0"/>
              <a:t>TEAM Numeracy – Pupils, Parents and Teachers!</a:t>
            </a:r>
          </a:p>
        </p:txBody>
      </p:sp>
    </p:spTree>
  </p:cSld>
  <p:clrMapOvr>
    <a:masterClrMapping/>
  </p:clrMapOvr>
  <p:transition spd="med">
    <p:checker dir="vert"/>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en-GB" altLang="en-US"/>
              <a:t>Decomposition – an example</a:t>
            </a:r>
          </a:p>
        </p:txBody>
      </p:sp>
      <p:sp>
        <p:nvSpPr>
          <p:cNvPr id="30723" name="Rectangle 3"/>
          <p:cNvSpPr>
            <a:spLocks noGrp="1" noChangeArrowheads="1"/>
          </p:cNvSpPr>
          <p:nvPr>
            <p:ph idx="1"/>
          </p:nvPr>
        </p:nvSpPr>
        <p:spPr/>
        <p:txBody>
          <a:bodyPr/>
          <a:lstStyle/>
          <a:p>
            <a:pPr algn="ctr" eaLnBrk="1" hangingPunct="1"/>
            <a:r>
              <a:rPr lang="en-GB" altLang="en-US"/>
              <a:t>24 – 17 </a:t>
            </a:r>
            <a:r>
              <a:rPr lang="en-GB" altLang="en-US">
                <a:cs typeface="Arial" panose="020B0604020202020204" pitchFamily="34" charset="0"/>
              </a:rPr>
              <a:t>= ?</a:t>
            </a:r>
          </a:p>
          <a:p>
            <a:pPr algn="ctr" eaLnBrk="1" hangingPunct="1">
              <a:buFont typeface="Wingdings" panose="05000000000000000000" pitchFamily="2" charset="2"/>
              <a:buNone/>
            </a:pPr>
            <a:r>
              <a:rPr lang="en-GB" altLang="en-US">
                <a:solidFill>
                  <a:srgbClr val="FF0000"/>
                </a:solidFill>
              </a:rPr>
              <a:t>SPEAK THE SUM</a:t>
            </a:r>
          </a:p>
          <a:p>
            <a:pPr algn="ctr" eaLnBrk="1" hangingPunct="1"/>
            <a:r>
              <a:rPr lang="en-GB" altLang="en-US"/>
              <a:t>Twenty-four take away seventeen equals ?</a:t>
            </a:r>
          </a:p>
          <a:p>
            <a:pPr algn="ctr" eaLnBrk="1" hangingPunct="1"/>
            <a:r>
              <a:rPr lang="en-GB" altLang="en-US"/>
              <a:t>Twenty-four subtract seventeen equals?</a:t>
            </a:r>
          </a:p>
          <a:p>
            <a:pPr algn="ctr" eaLnBrk="1" hangingPunct="1"/>
            <a:r>
              <a:rPr lang="en-GB" altLang="en-US"/>
              <a:t>Twenty-four minus seventeen equals?</a:t>
            </a:r>
          </a:p>
          <a:p>
            <a:pPr algn="ctr" eaLnBrk="1" hangingPunct="1"/>
            <a:r>
              <a:rPr lang="en-GB" altLang="en-US"/>
              <a:t>Find the difference between twenty-four and seventeen.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30722">
                                            <p:txEl>
                                              <p:pRg st="0" end="0"/>
                                            </p:txEl>
                                          </p:spTgt>
                                        </p:tgtEl>
                                        <p:attrNameLst>
                                          <p:attrName>style.visibility</p:attrName>
                                        </p:attrNameLst>
                                      </p:cBhvr>
                                      <p:to>
                                        <p:strVal val="visible"/>
                                      </p:to>
                                    </p:set>
                                    <p:anim calcmode="lin" valueType="num">
                                      <p:cBhvr additive="base">
                                        <p:cTn id="7" dur="300" fill="hold"/>
                                        <p:tgtEl>
                                          <p:spTgt spid="30722">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3072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30723">
                                            <p:txEl>
                                              <p:pRg st="0" end="0"/>
                                            </p:txEl>
                                          </p:spTgt>
                                        </p:tgtEl>
                                        <p:attrNameLst>
                                          <p:attrName>style.visibility</p:attrName>
                                        </p:attrNameLst>
                                      </p:cBhvr>
                                      <p:to>
                                        <p:strVal val="visible"/>
                                      </p:to>
                                    </p:set>
                                    <p:anim calcmode="lin" valueType="num">
                                      <p:cBhvr additive="base">
                                        <p:cTn id="13" dur="3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3072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30723">
                                            <p:txEl>
                                              <p:pRg st="1" end="1"/>
                                            </p:txEl>
                                          </p:spTgt>
                                        </p:tgtEl>
                                        <p:attrNameLst>
                                          <p:attrName>style.visibility</p:attrName>
                                        </p:attrNameLst>
                                      </p:cBhvr>
                                      <p:to>
                                        <p:strVal val="visible"/>
                                      </p:to>
                                    </p:set>
                                    <p:anim calcmode="lin" valueType="num">
                                      <p:cBhvr additive="base">
                                        <p:cTn id="19" dur="3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3072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iterate type="wd">
                                    <p:tmPct val="100000"/>
                                  </p:iterate>
                                  <p:childTnLst>
                                    <p:set>
                                      <p:cBhvr>
                                        <p:cTn id="24" dur="1" fill="hold">
                                          <p:stCondLst>
                                            <p:cond delay="0"/>
                                          </p:stCondLst>
                                        </p:cTn>
                                        <p:tgtEl>
                                          <p:spTgt spid="30723">
                                            <p:txEl>
                                              <p:pRg st="2" end="2"/>
                                            </p:txEl>
                                          </p:spTgt>
                                        </p:tgtEl>
                                        <p:attrNameLst>
                                          <p:attrName>style.visibility</p:attrName>
                                        </p:attrNameLst>
                                      </p:cBhvr>
                                      <p:to>
                                        <p:strVal val="visible"/>
                                      </p:to>
                                    </p:set>
                                    <p:anim calcmode="lin" valueType="num">
                                      <p:cBhvr additive="base">
                                        <p:cTn id="25" dur="3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6" dur="300" fill="hold"/>
                                        <p:tgtEl>
                                          <p:spTgt spid="3072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iterate type="wd">
                                    <p:tmPct val="100000"/>
                                  </p:iterate>
                                  <p:childTnLst>
                                    <p:set>
                                      <p:cBhvr>
                                        <p:cTn id="30" dur="1" fill="hold">
                                          <p:stCondLst>
                                            <p:cond delay="0"/>
                                          </p:stCondLst>
                                        </p:cTn>
                                        <p:tgtEl>
                                          <p:spTgt spid="30723">
                                            <p:txEl>
                                              <p:pRg st="3" end="3"/>
                                            </p:txEl>
                                          </p:spTgt>
                                        </p:tgtEl>
                                        <p:attrNameLst>
                                          <p:attrName>style.visibility</p:attrName>
                                        </p:attrNameLst>
                                      </p:cBhvr>
                                      <p:to>
                                        <p:strVal val="visible"/>
                                      </p:to>
                                    </p:set>
                                    <p:anim calcmode="lin" valueType="num">
                                      <p:cBhvr additive="base">
                                        <p:cTn id="31" dur="3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3072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iterate type="wd">
                                    <p:tmPct val="100000"/>
                                  </p:iterate>
                                  <p:childTnLst>
                                    <p:set>
                                      <p:cBhvr>
                                        <p:cTn id="36" dur="1" fill="hold">
                                          <p:stCondLst>
                                            <p:cond delay="0"/>
                                          </p:stCondLst>
                                        </p:cTn>
                                        <p:tgtEl>
                                          <p:spTgt spid="30723">
                                            <p:txEl>
                                              <p:pRg st="4" end="4"/>
                                            </p:txEl>
                                          </p:spTgt>
                                        </p:tgtEl>
                                        <p:attrNameLst>
                                          <p:attrName>style.visibility</p:attrName>
                                        </p:attrNameLst>
                                      </p:cBhvr>
                                      <p:to>
                                        <p:strVal val="visible"/>
                                      </p:to>
                                    </p:set>
                                    <p:anim calcmode="lin" valueType="num">
                                      <p:cBhvr additive="base">
                                        <p:cTn id="37" dur="3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38" dur="300" fill="hold"/>
                                        <p:tgtEl>
                                          <p:spTgt spid="3072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iterate type="wd">
                                    <p:tmPct val="100000"/>
                                  </p:iterate>
                                  <p:childTnLst>
                                    <p:set>
                                      <p:cBhvr>
                                        <p:cTn id="42" dur="1" fill="hold">
                                          <p:stCondLst>
                                            <p:cond delay="0"/>
                                          </p:stCondLst>
                                        </p:cTn>
                                        <p:tgtEl>
                                          <p:spTgt spid="30723">
                                            <p:txEl>
                                              <p:pRg st="5" end="5"/>
                                            </p:txEl>
                                          </p:spTgt>
                                        </p:tgtEl>
                                        <p:attrNameLst>
                                          <p:attrName>style.visibility</p:attrName>
                                        </p:attrNameLst>
                                      </p:cBhvr>
                                      <p:to>
                                        <p:strVal val="visible"/>
                                      </p:to>
                                    </p:set>
                                    <p:anim calcmode="lin" valueType="num">
                                      <p:cBhvr additive="base">
                                        <p:cTn id="43" dur="3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44" dur="300" fill="hold"/>
                                        <p:tgtEl>
                                          <p:spTgt spid="3072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p:bldP spid="3072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en-GB" altLang="en-US" dirty="0"/>
              <a:t>The children can approach this sum in a variety of ways</a:t>
            </a:r>
          </a:p>
        </p:txBody>
      </p:sp>
      <p:sp>
        <p:nvSpPr>
          <p:cNvPr id="31747" name="Rectangle 3"/>
          <p:cNvSpPr>
            <a:spLocks noGrp="1" noChangeArrowheads="1"/>
          </p:cNvSpPr>
          <p:nvPr>
            <p:ph type="body" idx="1"/>
          </p:nvPr>
        </p:nvSpPr>
        <p:spPr>
          <a:xfrm>
            <a:off x="1173163" y="1772816"/>
            <a:ext cx="7772400" cy="4824834"/>
          </a:xfrm>
        </p:spPr>
        <p:txBody>
          <a:bodyPr/>
          <a:lstStyle/>
          <a:p>
            <a:pPr eaLnBrk="1" hangingPunct="1">
              <a:lnSpc>
                <a:spcPct val="90000"/>
              </a:lnSpc>
              <a:buFont typeface="Wingdings" panose="05000000000000000000" pitchFamily="2" charset="2"/>
              <a:buChar char="Ø"/>
            </a:pPr>
            <a:r>
              <a:rPr lang="en-GB" altLang="en-US" sz="2400" dirty="0"/>
              <a:t>Use the </a:t>
            </a:r>
            <a:r>
              <a:rPr lang="en-GB" altLang="en-US" sz="2400" b="1" dirty="0"/>
              <a:t>number line/apparatus</a:t>
            </a:r>
            <a:r>
              <a:rPr lang="en-GB" altLang="en-US" sz="2400" dirty="0"/>
              <a:t> to count back 17 from 24.</a:t>
            </a:r>
          </a:p>
          <a:p>
            <a:pPr eaLnBrk="1" hangingPunct="1">
              <a:lnSpc>
                <a:spcPct val="90000"/>
              </a:lnSpc>
              <a:buFont typeface="Wingdings" panose="05000000000000000000" pitchFamily="2" charset="2"/>
              <a:buChar char="Ø"/>
            </a:pPr>
            <a:endParaRPr lang="en-GB" altLang="en-US" sz="2400" dirty="0"/>
          </a:p>
          <a:p>
            <a:pPr eaLnBrk="1" hangingPunct="1">
              <a:lnSpc>
                <a:spcPct val="90000"/>
              </a:lnSpc>
              <a:buFont typeface="Wingdings" panose="05000000000000000000" pitchFamily="2" charset="2"/>
              <a:buChar char="Ø"/>
            </a:pPr>
            <a:r>
              <a:rPr lang="en-GB" altLang="en-US" sz="2400" dirty="0"/>
              <a:t>Use their knowledge of </a:t>
            </a:r>
            <a:r>
              <a:rPr lang="en-GB" altLang="en-US" sz="2400" b="1" dirty="0"/>
              <a:t>addition in reverse of subtraction </a:t>
            </a:r>
            <a:r>
              <a:rPr lang="en-GB" altLang="en-US" sz="2400" dirty="0"/>
              <a:t>e.g. </a:t>
            </a:r>
          </a:p>
          <a:p>
            <a:pPr algn="ctr" eaLnBrk="1" hangingPunct="1">
              <a:lnSpc>
                <a:spcPct val="90000"/>
              </a:lnSpc>
              <a:buFont typeface="Wingdings" panose="05000000000000000000" pitchFamily="2" charset="2"/>
              <a:buNone/>
            </a:pPr>
            <a:r>
              <a:rPr lang="en-GB" altLang="en-US" sz="2400" dirty="0"/>
              <a:t>(17 </a:t>
            </a:r>
            <a:r>
              <a:rPr lang="en-GB" altLang="en-US" sz="2400" dirty="0">
                <a:cs typeface="Arial" panose="020B0604020202020204" pitchFamily="34" charset="0"/>
              </a:rPr>
              <a:t>+ 7 = 24) therefore (24 – 17 = 7)</a:t>
            </a:r>
          </a:p>
          <a:p>
            <a:pPr eaLnBrk="1" hangingPunct="1">
              <a:lnSpc>
                <a:spcPct val="90000"/>
              </a:lnSpc>
              <a:buFont typeface="Wingdings" panose="05000000000000000000" pitchFamily="2" charset="2"/>
              <a:buChar char="Ø"/>
            </a:pPr>
            <a:r>
              <a:rPr lang="en-GB" altLang="en-US" sz="2400" dirty="0"/>
              <a:t>By </a:t>
            </a:r>
            <a:r>
              <a:rPr lang="en-GB" altLang="en-US" sz="2400" b="1" dirty="0"/>
              <a:t>rounding and adjusting</a:t>
            </a:r>
            <a:r>
              <a:rPr lang="en-GB" altLang="en-US" sz="2400" dirty="0"/>
              <a:t> e.g.</a:t>
            </a:r>
          </a:p>
          <a:p>
            <a:pPr algn="ctr" eaLnBrk="1" hangingPunct="1">
              <a:lnSpc>
                <a:spcPct val="90000"/>
              </a:lnSpc>
              <a:buFont typeface="Wingdings" panose="05000000000000000000" pitchFamily="2" charset="2"/>
              <a:buNone/>
            </a:pPr>
            <a:r>
              <a:rPr lang="en-GB" altLang="en-US" sz="2400" dirty="0"/>
              <a:t>24 </a:t>
            </a:r>
            <a:r>
              <a:rPr lang="en-GB" altLang="en-US" sz="2400" dirty="0">
                <a:cs typeface="Arial" panose="020B0604020202020204" pitchFamily="34" charset="0"/>
              </a:rPr>
              <a:t>– 17 = is the same as</a:t>
            </a:r>
          </a:p>
          <a:p>
            <a:pPr algn="ctr" eaLnBrk="1" hangingPunct="1">
              <a:lnSpc>
                <a:spcPct val="90000"/>
              </a:lnSpc>
              <a:buFont typeface="Wingdings" panose="05000000000000000000" pitchFamily="2" charset="2"/>
              <a:buNone/>
            </a:pPr>
            <a:r>
              <a:rPr lang="en-GB" altLang="en-US" sz="2400" dirty="0">
                <a:cs typeface="Arial" panose="020B0604020202020204" pitchFamily="34" charset="0"/>
              </a:rPr>
              <a:t>24 – 20 + 3 = 7</a:t>
            </a:r>
          </a:p>
          <a:p>
            <a:pPr eaLnBrk="1" hangingPunct="1">
              <a:lnSpc>
                <a:spcPct val="90000"/>
              </a:lnSpc>
              <a:buFont typeface="Wingdings" panose="05000000000000000000" pitchFamily="2" charset="2"/>
              <a:buChar char="Ø"/>
            </a:pPr>
            <a:r>
              <a:rPr lang="en-GB" altLang="en-US" sz="2400" dirty="0">
                <a:cs typeface="Arial" panose="020B0604020202020204" pitchFamily="34" charset="0"/>
              </a:rPr>
              <a:t>By </a:t>
            </a:r>
            <a:r>
              <a:rPr lang="en-GB" altLang="en-US" sz="2400" b="1" dirty="0">
                <a:cs typeface="Arial" panose="020B0604020202020204" pitchFamily="34" charset="0"/>
              </a:rPr>
              <a:t>counting on</a:t>
            </a:r>
            <a:r>
              <a:rPr lang="en-GB" altLang="en-US" sz="2400" dirty="0">
                <a:cs typeface="Arial" panose="020B0604020202020204" pitchFamily="34" charset="0"/>
              </a:rPr>
              <a:t>  17 to 20 (+3) to 24 (+4) = +7</a:t>
            </a:r>
          </a:p>
          <a:p>
            <a:pPr eaLnBrk="1" hangingPunct="1">
              <a:lnSpc>
                <a:spcPct val="90000"/>
              </a:lnSpc>
              <a:buFont typeface="Wingdings" panose="05000000000000000000" pitchFamily="2" charset="2"/>
              <a:buChar char="Ø"/>
            </a:pPr>
            <a:r>
              <a:rPr lang="en-GB" altLang="en-US" sz="2400" dirty="0">
                <a:cs typeface="Arial" panose="020B0604020202020204" pitchFamily="34" charset="0"/>
              </a:rPr>
              <a:t>By </a:t>
            </a:r>
            <a:r>
              <a:rPr lang="en-GB" altLang="en-US" sz="2400" b="1" dirty="0">
                <a:cs typeface="Arial" panose="020B0604020202020204" pitchFamily="34" charset="0"/>
              </a:rPr>
              <a:t>partitioning</a:t>
            </a:r>
            <a:r>
              <a:rPr lang="en-GB" altLang="en-US" sz="2400" dirty="0">
                <a:cs typeface="Arial" panose="020B0604020202020204" pitchFamily="34" charset="0"/>
              </a:rPr>
              <a:t> 24 – 17 is the same as 24 – 10 – 7</a:t>
            </a:r>
          </a:p>
          <a:p>
            <a:pPr eaLnBrk="1" hangingPunct="1">
              <a:lnSpc>
                <a:spcPct val="90000"/>
              </a:lnSpc>
              <a:buFont typeface="Wingdings" panose="05000000000000000000" pitchFamily="2" charset="2"/>
              <a:buChar char="Ø"/>
            </a:pPr>
            <a:r>
              <a:rPr lang="en-GB" altLang="en-US" sz="2400" dirty="0">
                <a:cs typeface="Arial" panose="020B0604020202020204" pitchFamily="34" charset="0"/>
              </a:rPr>
              <a:t>By</a:t>
            </a:r>
            <a:r>
              <a:rPr lang="en-GB" altLang="en-US" sz="2400" b="1" dirty="0">
                <a:cs typeface="Arial" panose="020B0604020202020204" pitchFamily="34" charset="0"/>
              </a:rPr>
              <a:t> Paper and pencil </a:t>
            </a:r>
            <a:r>
              <a:rPr lang="en-GB" altLang="en-US" sz="2400" dirty="0">
                <a:cs typeface="Arial" panose="020B0604020202020204" pitchFamily="34" charset="0"/>
              </a:rPr>
              <a:t>sum </a:t>
            </a:r>
          </a:p>
          <a:p>
            <a:pPr eaLnBrk="1" hangingPunct="1">
              <a:lnSpc>
                <a:spcPct val="90000"/>
              </a:lnSpc>
              <a:buFont typeface="Wingdings" panose="05000000000000000000" pitchFamily="2" charset="2"/>
              <a:buNone/>
            </a:pPr>
            <a:endParaRPr lang="en-GB" altLang="en-US" sz="2400" dirty="0">
              <a:cs typeface="Arial" panose="020B0604020202020204" pitchFamily="34" charset="0"/>
            </a:endParaRP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001" t="14000" r="31999" b="71600"/>
          <a:stretch/>
        </p:blipFill>
        <p:spPr>
          <a:xfrm>
            <a:off x="3079143" y="2276872"/>
            <a:ext cx="3960440" cy="5760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31746">
                                            <p:txEl>
                                              <p:pRg st="0" end="0"/>
                                            </p:txEl>
                                          </p:spTgt>
                                        </p:tgtEl>
                                        <p:attrNameLst>
                                          <p:attrName>style.visibility</p:attrName>
                                        </p:attrNameLst>
                                      </p:cBhvr>
                                      <p:to>
                                        <p:strVal val="visible"/>
                                      </p:to>
                                    </p:set>
                                    <p:anim calcmode="lin" valueType="num">
                                      <p:cBhvr additive="base">
                                        <p:cTn id="7" dur="300" fill="hold"/>
                                        <p:tgtEl>
                                          <p:spTgt spid="31746">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3174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31747">
                                            <p:txEl>
                                              <p:pRg st="0" end="0"/>
                                            </p:txEl>
                                          </p:spTgt>
                                        </p:tgtEl>
                                        <p:attrNameLst>
                                          <p:attrName>style.visibility</p:attrName>
                                        </p:attrNameLst>
                                      </p:cBhvr>
                                      <p:to>
                                        <p:strVal val="visible"/>
                                      </p:to>
                                    </p:set>
                                    <p:anim calcmode="lin" valueType="num">
                                      <p:cBhvr additive="base">
                                        <p:cTn id="13" dur="3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3174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iterate type="wd">
                                    <p:tmPct val="100000"/>
                                  </p:iterate>
                                  <p:childTnLst>
                                    <p:set>
                                      <p:cBhvr>
                                        <p:cTn id="24" dur="1" fill="hold">
                                          <p:stCondLst>
                                            <p:cond delay="0"/>
                                          </p:stCondLst>
                                        </p:cTn>
                                        <p:tgtEl>
                                          <p:spTgt spid="31747">
                                            <p:txEl>
                                              <p:pRg st="2" end="2"/>
                                            </p:txEl>
                                          </p:spTgt>
                                        </p:tgtEl>
                                        <p:attrNameLst>
                                          <p:attrName>style.visibility</p:attrName>
                                        </p:attrNameLst>
                                      </p:cBhvr>
                                      <p:to>
                                        <p:strVal val="visible"/>
                                      </p:to>
                                    </p:set>
                                    <p:anim calcmode="lin" valueType="num">
                                      <p:cBhvr additive="base">
                                        <p:cTn id="25" dur="3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26" dur="300" fill="hold"/>
                                        <p:tgtEl>
                                          <p:spTgt spid="3174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iterate type="wd">
                                    <p:tmPct val="100000"/>
                                  </p:iterate>
                                  <p:childTnLst>
                                    <p:set>
                                      <p:cBhvr>
                                        <p:cTn id="30" dur="1" fill="hold">
                                          <p:stCondLst>
                                            <p:cond delay="0"/>
                                          </p:stCondLst>
                                        </p:cTn>
                                        <p:tgtEl>
                                          <p:spTgt spid="31747">
                                            <p:txEl>
                                              <p:pRg st="3" end="3"/>
                                            </p:txEl>
                                          </p:spTgt>
                                        </p:tgtEl>
                                        <p:attrNameLst>
                                          <p:attrName>style.visibility</p:attrName>
                                        </p:attrNameLst>
                                      </p:cBhvr>
                                      <p:to>
                                        <p:strVal val="visible"/>
                                      </p:to>
                                    </p:set>
                                    <p:anim calcmode="lin" valueType="num">
                                      <p:cBhvr additive="base">
                                        <p:cTn id="31" dur="3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3174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iterate type="wd">
                                    <p:tmPct val="100000"/>
                                  </p:iterate>
                                  <p:childTnLst>
                                    <p:set>
                                      <p:cBhvr>
                                        <p:cTn id="36" dur="1" fill="hold">
                                          <p:stCondLst>
                                            <p:cond delay="0"/>
                                          </p:stCondLst>
                                        </p:cTn>
                                        <p:tgtEl>
                                          <p:spTgt spid="31747">
                                            <p:txEl>
                                              <p:pRg st="4" end="4"/>
                                            </p:txEl>
                                          </p:spTgt>
                                        </p:tgtEl>
                                        <p:attrNameLst>
                                          <p:attrName>style.visibility</p:attrName>
                                        </p:attrNameLst>
                                      </p:cBhvr>
                                      <p:to>
                                        <p:strVal val="visible"/>
                                      </p:to>
                                    </p:set>
                                    <p:anim calcmode="lin" valueType="num">
                                      <p:cBhvr additive="base">
                                        <p:cTn id="37" dur="3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38" dur="300" fill="hold"/>
                                        <p:tgtEl>
                                          <p:spTgt spid="31747">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iterate type="wd">
                                    <p:tmPct val="100000"/>
                                  </p:iterate>
                                  <p:childTnLst>
                                    <p:set>
                                      <p:cBhvr>
                                        <p:cTn id="42" dur="1" fill="hold">
                                          <p:stCondLst>
                                            <p:cond delay="0"/>
                                          </p:stCondLst>
                                        </p:cTn>
                                        <p:tgtEl>
                                          <p:spTgt spid="31747">
                                            <p:txEl>
                                              <p:pRg st="5" end="5"/>
                                            </p:txEl>
                                          </p:spTgt>
                                        </p:tgtEl>
                                        <p:attrNameLst>
                                          <p:attrName>style.visibility</p:attrName>
                                        </p:attrNameLst>
                                      </p:cBhvr>
                                      <p:to>
                                        <p:strVal val="visible"/>
                                      </p:to>
                                    </p:set>
                                    <p:anim calcmode="lin" valueType="num">
                                      <p:cBhvr additive="base">
                                        <p:cTn id="43" dur="300" fill="hold"/>
                                        <p:tgtEl>
                                          <p:spTgt spid="31747">
                                            <p:txEl>
                                              <p:pRg st="5" end="5"/>
                                            </p:txEl>
                                          </p:spTgt>
                                        </p:tgtEl>
                                        <p:attrNameLst>
                                          <p:attrName>ppt_x</p:attrName>
                                        </p:attrNameLst>
                                      </p:cBhvr>
                                      <p:tavLst>
                                        <p:tav tm="0">
                                          <p:val>
                                            <p:strVal val="#ppt_x"/>
                                          </p:val>
                                        </p:tav>
                                        <p:tav tm="100000">
                                          <p:val>
                                            <p:strVal val="#ppt_x"/>
                                          </p:val>
                                        </p:tav>
                                      </p:tavLst>
                                    </p:anim>
                                    <p:anim calcmode="lin" valueType="num">
                                      <p:cBhvr additive="base">
                                        <p:cTn id="44" dur="300" fill="hold"/>
                                        <p:tgtEl>
                                          <p:spTgt spid="31747">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iterate type="wd">
                                    <p:tmPct val="100000"/>
                                  </p:iterate>
                                  <p:childTnLst>
                                    <p:set>
                                      <p:cBhvr>
                                        <p:cTn id="48" dur="1" fill="hold">
                                          <p:stCondLst>
                                            <p:cond delay="0"/>
                                          </p:stCondLst>
                                        </p:cTn>
                                        <p:tgtEl>
                                          <p:spTgt spid="31747">
                                            <p:txEl>
                                              <p:pRg st="6" end="6"/>
                                            </p:txEl>
                                          </p:spTgt>
                                        </p:tgtEl>
                                        <p:attrNameLst>
                                          <p:attrName>style.visibility</p:attrName>
                                        </p:attrNameLst>
                                      </p:cBhvr>
                                      <p:to>
                                        <p:strVal val="visible"/>
                                      </p:to>
                                    </p:set>
                                    <p:anim calcmode="lin" valueType="num">
                                      <p:cBhvr additive="base">
                                        <p:cTn id="49" dur="300" fill="hold"/>
                                        <p:tgtEl>
                                          <p:spTgt spid="31747">
                                            <p:txEl>
                                              <p:pRg st="6" end="6"/>
                                            </p:txEl>
                                          </p:spTgt>
                                        </p:tgtEl>
                                        <p:attrNameLst>
                                          <p:attrName>ppt_x</p:attrName>
                                        </p:attrNameLst>
                                      </p:cBhvr>
                                      <p:tavLst>
                                        <p:tav tm="0">
                                          <p:val>
                                            <p:strVal val="#ppt_x"/>
                                          </p:val>
                                        </p:tav>
                                        <p:tav tm="100000">
                                          <p:val>
                                            <p:strVal val="#ppt_x"/>
                                          </p:val>
                                        </p:tav>
                                      </p:tavLst>
                                    </p:anim>
                                    <p:anim calcmode="lin" valueType="num">
                                      <p:cBhvr additive="base">
                                        <p:cTn id="50" dur="300" fill="hold"/>
                                        <p:tgtEl>
                                          <p:spTgt spid="31747">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1" fill="hold" grpId="0" nodeType="clickEffect">
                                  <p:stCondLst>
                                    <p:cond delay="0"/>
                                  </p:stCondLst>
                                  <p:iterate type="wd">
                                    <p:tmPct val="100000"/>
                                  </p:iterate>
                                  <p:childTnLst>
                                    <p:set>
                                      <p:cBhvr>
                                        <p:cTn id="54" dur="1" fill="hold">
                                          <p:stCondLst>
                                            <p:cond delay="0"/>
                                          </p:stCondLst>
                                        </p:cTn>
                                        <p:tgtEl>
                                          <p:spTgt spid="31747">
                                            <p:txEl>
                                              <p:pRg st="7" end="7"/>
                                            </p:txEl>
                                          </p:spTgt>
                                        </p:tgtEl>
                                        <p:attrNameLst>
                                          <p:attrName>style.visibility</p:attrName>
                                        </p:attrNameLst>
                                      </p:cBhvr>
                                      <p:to>
                                        <p:strVal val="visible"/>
                                      </p:to>
                                    </p:set>
                                    <p:anim calcmode="lin" valueType="num">
                                      <p:cBhvr additive="base">
                                        <p:cTn id="55" dur="300" fill="hold"/>
                                        <p:tgtEl>
                                          <p:spTgt spid="31747">
                                            <p:txEl>
                                              <p:pRg st="7" end="7"/>
                                            </p:txEl>
                                          </p:spTgt>
                                        </p:tgtEl>
                                        <p:attrNameLst>
                                          <p:attrName>ppt_x</p:attrName>
                                        </p:attrNameLst>
                                      </p:cBhvr>
                                      <p:tavLst>
                                        <p:tav tm="0">
                                          <p:val>
                                            <p:strVal val="#ppt_x"/>
                                          </p:val>
                                        </p:tav>
                                        <p:tav tm="100000">
                                          <p:val>
                                            <p:strVal val="#ppt_x"/>
                                          </p:val>
                                        </p:tav>
                                      </p:tavLst>
                                    </p:anim>
                                    <p:anim calcmode="lin" valueType="num">
                                      <p:cBhvr additive="base">
                                        <p:cTn id="56" dur="300" fill="hold"/>
                                        <p:tgtEl>
                                          <p:spTgt spid="31747">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grpId="0" nodeType="clickEffect">
                                  <p:stCondLst>
                                    <p:cond delay="0"/>
                                  </p:stCondLst>
                                  <p:iterate type="wd">
                                    <p:tmPct val="100000"/>
                                  </p:iterate>
                                  <p:childTnLst>
                                    <p:set>
                                      <p:cBhvr>
                                        <p:cTn id="60" dur="1" fill="hold">
                                          <p:stCondLst>
                                            <p:cond delay="0"/>
                                          </p:stCondLst>
                                        </p:cTn>
                                        <p:tgtEl>
                                          <p:spTgt spid="31747">
                                            <p:txEl>
                                              <p:pRg st="8" end="8"/>
                                            </p:txEl>
                                          </p:spTgt>
                                        </p:tgtEl>
                                        <p:attrNameLst>
                                          <p:attrName>style.visibility</p:attrName>
                                        </p:attrNameLst>
                                      </p:cBhvr>
                                      <p:to>
                                        <p:strVal val="visible"/>
                                      </p:to>
                                    </p:set>
                                    <p:anim calcmode="lin" valueType="num">
                                      <p:cBhvr additive="base">
                                        <p:cTn id="61" dur="300" fill="hold"/>
                                        <p:tgtEl>
                                          <p:spTgt spid="31747">
                                            <p:txEl>
                                              <p:pRg st="8" end="8"/>
                                            </p:txEl>
                                          </p:spTgt>
                                        </p:tgtEl>
                                        <p:attrNameLst>
                                          <p:attrName>ppt_x</p:attrName>
                                        </p:attrNameLst>
                                      </p:cBhvr>
                                      <p:tavLst>
                                        <p:tav tm="0">
                                          <p:val>
                                            <p:strVal val="#ppt_x"/>
                                          </p:val>
                                        </p:tav>
                                        <p:tav tm="100000">
                                          <p:val>
                                            <p:strVal val="#ppt_x"/>
                                          </p:val>
                                        </p:tav>
                                      </p:tavLst>
                                    </p:anim>
                                    <p:anim calcmode="lin" valueType="num">
                                      <p:cBhvr additive="base">
                                        <p:cTn id="62" dur="300" fill="hold"/>
                                        <p:tgtEl>
                                          <p:spTgt spid="31747">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1" fill="hold" grpId="0" nodeType="clickEffect">
                                  <p:stCondLst>
                                    <p:cond delay="0"/>
                                  </p:stCondLst>
                                  <p:iterate type="wd">
                                    <p:tmPct val="100000"/>
                                  </p:iterate>
                                  <p:childTnLst>
                                    <p:set>
                                      <p:cBhvr>
                                        <p:cTn id="66" dur="1" fill="hold">
                                          <p:stCondLst>
                                            <p:cond delay="0"/>
                                          </p:stCondLst>
                                        </p:cTn>
                                        <p:tgtEl>
                                          <p:spTgt spid="31747">
                                            <p:txEl>
                                              <p:pRg st="9" end="9"/>
                                            </p:txEl>
                                          </p:spTgt>
                                        </p:tgtEl>
                                        <p:attrNameLst>
                                          <p:attrName>style.visibility</p:attrName>
                                        </p:attrNameLst>
                                      </p:cBhvr>
                                      <p:to>
                                        <p:strVal val="visible"/>
                                      </p:to>
                                    </p:set>
                                    <p:anim calcmode="lin" valueType="num">
                                      <p:cBhvr additive="base">
                                        <p:cTn id="67" dur="300" fill="hold"/>
                                        <p:tgtEl>
                                          <p:spTgt spid="31747">
                                            <p:txEl>
                                              <p:pRg st="9" end="9"/>
                                            </p:txEl>
                                          </p:spTgt>
                                        </p:tgtEl>
                                        <p:attrNameLst>
                                          <p:attrName>ppt_x</p:attrName>
                                        </p:attrNameLst>
                                      </p:cBhvr>
                                      <p:tavLst>
                                        <p:tav tm="0">
                                          <p:val>
                                            <p:strVal val="#ppt_x"/>
                                          </p:val>
                                        </p:tav>
                                        <p:tav tm="100000">
                                          <p:val>
                                            <p:strVal val="#ppt_x"/>
                                          </p:val>
                                        </p:tav>
                                      </p:tavLst>
                                    </p:anim>
                                    <p:anim calcmode="lin" valueType="num">
                                      <p:cBhvr additive="base">
                                        <p:cTn id="68" dur="300" fill="hold"/>
                                        <p:tgtEl>
                                          <p:spTgt spid="31747">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P spid="31747" grpId="0" uiExpand="1"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173163" y="457200"/>
            <a:ext cx="7772400" cy="2438400"/>
          </a:xfrm>
        </p:spPr>
        <p:txBody>
          <a:bodyPr/>
          <a:lstStyle/>
          <a:p>
            <a:pPr algn="ctr" eaLnBrk="1" hangingPunct="1"/>
            <a:r>
              <a:rPr lang="en-GB" altLang="en-US" sz="3200" dirty="0"/>
              <a:t>The language used at this stage is very important. 24 </a:t>
            </a:r>
            <a:r>
              <a:rPr lang="en-GB" altLang="en-US" sz="3200" dirty="0">
                <a:cs typeface="Arial" panose="020B0604020202020204" pitchFamily="34" charset="0"/>
              </a:rPr>
              <a:t>-</a:t>
            </a:r>
            <a:r>
              <a:rPr lang="en-GB" altLang="en-US" sz="3200" dirty="0"/>
              <a:t> 17</a:t>
            </a:r>
            <a:r>
              <a:rPr lang="en-GB" altLang="en-US" sz="3200" dirty="0">
                <a:cs typeface="Arial" panose="020B0604020202020204" pitchFamily="34" charset="0"/>
              </a:rPr>
              <a:t>= ?</a:t>
            </a:r>
            <a:br>
              <a:rPr lang="en-GB" altLang="en-US" sz="3200" dirty="0">
                <a:cs typeface="Arial" panose="020B0604020202020204" pitchFamily="34" charset="0"/>
              </a:rPr>
            </a:br>
            <a:r>
              <a:rPr lang="en-GB" altLang="en-US" sz="3200" dirty="0">
                <a:cs typeface="Arial" panose="020B0604020202020204" pitchFamily="34" charset="0"/>
              </a:rPr>
              <a:t>Always TOP take away BOTTOM (TTAB)</a:t>
            </a:r>
          </a:p>
        </p:txBody>
      </p:sp>
      <p:sp>
        <p:nvSpPr>
          <p:cNvPr id="39939" name="Rectangle 3"/>
          <p:cNvSpPr>
            <a:spLocks noGrp="1" noChangeArrowheads="1"/>
          </p:cNvSpPr>
          <p:nvPr>
            <p:ph type="body" sz="half" idx="1"/>
          </p:nvPr>
        </p:nvSpPr>
        <p:spPr>
          <a:xfrm>
            <a:off x="1173163" y="2362200"/>
            <a:ext cx="6351587" cy="4114800"/>
          </a:xfrm>
        </p:spPr>
        <p:txBody>
          <a:bodyPr/>
          <a:lstStyle/>
          <a:p>
            <a:pPr eaLnBrk="1" hangingPunct="1"/>
            <a:r>
              <a:rPr lang="en-GB" altLang="en-US" sz="2400" dirty="0"/>
              <a:t>Four take away seven.</a:t>
            </a:r>
          </a:p>
          <a:p>
            <a:pPr eaLnBrk="1" hangingPunct="1"/>
            <a:r>
              <a:rPr lang="en-GB" altLang="en-US" sz="2400" dirty="0"/>
              <a:t>Go to tens side.</a:t>
            </a:r>
          </a:p>
          <a:p>
            <a:pPr eaLnBrk="1" hangingPunct="1"/>
            <a:r>
              <a:rPr lang="en-GB" altLang="en-US" sz="2400" dirty="0"/>
              <a:t>Take one ten over to units side.</a:t>
            </a:r>
          </a:p>
          <a:p>
            <a:pPr eaLnBrk="1" hangingPunct="1"/>
            <a:r>
              <a:rPr lang="en-GB" altLang="en-US" sz="2400" dirty="0"/>
              <a:t>Exchange the ten for ten units/ones.</a:t>
            </a:r>
          </a:p>
          <a:p>
            <a:pPr eaLnBrk="1" hangingPunct="1"/>
            <a:r>
              <a:rPr lang="en-GB" altLang="en-US" sz="2400" dirty="0"/>
              <a:t>Add on the four – makes 14 units/ones</a:t>
            </a:r>
          </a:p>
          <a:p>
            <a:pPr eaLnBrk="1" hangingPunct="1"/>
            <a:r>
              <a:rPr lang="en-GB" altLang="en-US" sz="2400" dirty="0"/>
              <a:t>14 take away seven</a:t>
            </a:r>
          </a:p>
          <a:p>
            <a:pPr eaLnBrk="1" hangingPunct="1"/>
            <a:r>
              <a:rPr lang="en-GB" altLang="en-US" sz="2400" dirty="0"/>
              <a:t>Leaves seven.</a:t>
            </a:r>
          </a:p>
          <a:p>
            <a:pPr eaLnBrk="1" hangingPunct="1"/>
            <a:r>
              <a:rPr lang="en-GB" altLang="en-US" sz="2400" dirty="0"/>
              <a:t>One ten left.</a:t>
            </a:r>
          </a:p>
          <a:p>
            <a:pPr eaLnBrk="1" hangingPunct="1"/>
            <a:r>
              <a:rPr lang="en-GB" altLang="en-US" sz="2400" dirty="0"/>
              <a:t>One ten take away one ten  leaves zero tens.</a:t>
            </a:r>
          </a:p>
          <a:p>
            <a:pPr eaLnBrk="1" hangingPunct="1"/>
            <a:endParaRPr lang="en-GB" altLang="en-US" sz="2400" dirty="0"/>
          </a:p>
        </p:txBody>
      </p:sp>
      <p:sp>
        <p:nvSpPr>
          <p:cNvPr id="39940" name="Rectangle 4"/>
          <p:cNvSpPr>
            <a:spLocks noGrp="1" noChangeArrowheads="1"/>
          </p:cNvSpPr>
          <p:nvPr>
            <p:ph type="body" sz="half" idx="2"/>
          </p:nvPr>
        </p:nvSpPr>
        <p:spPr>
          <a:xfrm>
            <a:off x="6096000" y="2667000"/>
            <a:ext cx="2667000" cy="3429000"/>
          </a:xfrm>
        </p:spPr>
        <p:txBody>
          <a:bodyPr/>
          <a:lstStyle/>
          <a:p>
            <a:pPr algn="ctr" eaLnBrk="1" hangingPunct="1">
              <a:buFont typeface="Wingdings" panose="05000000000000000000" pitchFamily="2" charset="2"/>
              <a:buNone/>
            </a:pPr>
            <a:r>
              <a:rPr lang="en-GB" altLang="en-US" sz="4000" dirty="0"/>
              <a:t>         TU</a:t>
            </a:r>
          </a:p>
          <a:p>
            <a:pPr algn="ctr" eaLnBrk="1" hangingPunct="1">
              <a:buFont typeface="Wingdings" panose="05000000000000000000" pitchFamily="2" charset="2"/>
              <a:buNone/>
            </a:pPr>
            <a:r>
              <a:rPr lang="en-GB" altLang="en-US" sz="4000" dirty="0"/>
              <a:t>          </a:t>
            </a:r>
            <a:r>
              <a:rPr lang="en-GB" altLang="en-US" sz="3600" dirty="0"/>
              <a:t>2</a:t>
            </a:r>
            <a:r>
              <a:rPr lang="en-GB" altLang="en-US" sz="1200" dirty="0"/>
              <a:t>1</a:t>
            </a:r>
            <a:r>
              <a:rPr lang="en-GB" altLang="en-US" sz="3600" dirty="0"/>
              <a:t>4</a:t>
            </a:r>
          </a:p>
          <a:p>
            <a:pPr algn="ctr" eaLnBrk="1" hangingPunct="1">
              <a:buFont typeface="Wingdings" panose="05000000000000000000" pitchFamily="2" charset="2"/>
              <a:buNone/>
            </a:pPr>
            <a:r>
              <a:rPr lang="en-GB" altLang="en-US" sz="3600" dirty="0">
                <a:cs typeface="Arial" panose="020B0604020202020204" pitchFamily="34" charset="0"/>
              </a:rPr>
              <a:t>          </a:t>
            </a:r>
            <a:r>
              <a:rPr lang="en-GB" altLang="en-US" sz="3600" u="sng" dirty="0">
                <a:cs typeface="Arial" panose="020B0604020202020204" pitchFamily="34" charset="0"/>
              </a:rPr>
              <a:t>-</a:t>
            </a:r>
            <a:r>
              <a:rPr lang="en-GB" altLang="en-US" sz="3600" u="sng" dirty="0"/>
              <a:t>17</a:t>
            </a:r>
          </a:p>
          <a:p>
            <a:pPr algn="ctr" eaLnBrk="1" hangingPunct="1">
              <a:buFont typeface="Wingdings" panose="05000000000000000000" pitchFamily="2" charset="2"/>
              <a:buNone/>
            </a:pPr>
            <a:r>
              <a:rPr lang="en-GB" altLang="en-US" sz="3600" dirty="0"/>
              <a:t>           07</a:t>
            </a:r>
          </a:p>
          <a:p>
            <a:pPr algn="ctr" eaLnBrk="1" hangingPunct="1">
              <a:buFont typeface="Wingdings" panose="05000000000000000000" pitchFamily="2" charset="2"/>
              <a:buNone/>
            </a:pPr>
            <a:endParaRPr lang="en-GB" altLang="en-US" sz="3600" dirty="0"/>
          </a:p>
        </p:txBody>
      </p:sp>
      <p:cxnSp>
        <p:nvCxnSpPr>
          <p:cNvPr id="3" name="Straight Connector 2">
            <a:extLst>
              <a:ext uri="{FF2B5EF4-FFF2-40B4-BE49-F238E27FC236}">
                <a16:creationId xmlns:a16="http://schemas.microsoft.com/office/drawing/2014/main" id="{41835BFB-BEBD-4715-AA4B-1C347E1C31C2}"/>
              </a:ext>
            </a:extLst>
          </p:cNvPr>
          <p:cNvCxnSpPr/>
          <p:nvPr/>
        </p:nvCxnSpPr>
        <p:spPr bwMode="auto">
          <a:xfrm>
            <a:off x="7884368" y="3645024"/>
            <a:ext cx="288032" cy="36004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TextBox 3">
            <a:extLst>
              <a:ext uri="{FF2B5EF4-FFF2-40B4-BE49-F238E27FC236}">
                <a16:creationId xmlns:a16="http://schemas.microsoft.com/office/drawing/2014/main" id="{53571867-89EA-48E2-BAF6-A24631FF47F3}"/>
              </a:ext>
            </a:extLst>
          </p:cNvPr>
          <p:cNvSpPr txBox="1"/>
          <p:nvPr/>
        </p:nvSpPr>
        <p:spPr>
          <a:xfrm>
            <a:off x="7668344" y="3501008"/>
            <a:ext cx="216024" cy="461665"/>
          </a:xfrm>
          <a:prstGeom prst="rect">
            <a:avLst/>
          </a:prstGeom>
          <a:noFill/>
        </p:spPr>
        <p:txBody>
          <a:bodyPr wrap="square" rtlCol="0">
            <a:spAutoFit/>
          </a:bodyPr>
          <a:lstStyle/>
          <a:p>
            <a:r>
              <a:rPr lang="en-GB" dirty="0"/>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Effect transition="in" filter="dissolve">
                                      <p:cBhvr>
                                        <p:cTn id="7" dur="500"/>
                                        <p:tgtEl>
                                          <p:spTgt spid="399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9940">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9940">
                                            <p:txEl>
                                              <p:pRg st="1" end="1"/>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9940">
                                            <p:txEl>
                                              <p:pRg st="2" end="2"/>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9940">
                                            <p:txEl>
                                              <p:pRg st="3" end="3"/>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1" fill="hold" grpId="0" nodeType="clickEffect">
                                  <p:stCondLst>
                                    <p:cond delay="0"/>
                                  </p:stCondLst>
                                  <p:iterate type="wd">
                                    <p:tmPct val="100000"/>
                                  </p:iterate>
                                  <p:childTnLst>
                                    <p:set>
                                      <p:cBhvr>
                                        <p:cTn id="27" dur="1" fill="hold">
                                          <p:stCondLst>
                                            <p:cond delay="0"/>
                                          </p:stCondLst>
                                        </p:cTn>
                                        <p:tgtEl>
                                          <p:spTgt spid="39939">
                                            <p:txEl>
                                              <p:pRg st="0" end="0"/>
                                            </p:txEl>
                                          </p:spTgt>
                                        </p:tgtEl>
                                        <p:attrNameLst>
                                          <p:attrName>style.visibility</p:attrName>
                                        </p:attrNameLst>
                                      </p:cBhvr>
                                      <p:to>
                                        <p:strVal val="visible"/>
                                      </p:to>
                                    </p:set>
                                    <p:anim calcmode="lin" valueType="num">
                                      <p:cBhvr additive="base">
                                        <p:cTn id="28" dur="3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29" dur="300" fill="hold"/>
                                        <p:tgtEl>
                                          <p:spTgt spid="3993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1" fill="hold" grpId="0" nodeType="clickEffect">
                                  <p:stCondLst>
                                    <p:cond delay="0"/>
                                  </p:stCondLst>
                                  <p:iterate type="wd">
                                    <p:tmPct val="100000"/>
                                  </p:iterate>
                                  <p:childTnLst>
                                    <p:set>
                                      <p:cBhvr>
                                        <p:cTn id="33" dur="1" fill="hold">
                                          <p:stCondLst>
                                            <p:cond delay="0"/>
                                          </p:stCondLst>
                                        </p:cTn>
                                        <p:tgtEl>
                                          <p:spTgt spid="39939">
                                            <p:txEl>
                                              <p:pRg st="1" end="1"/>
                                            </p:txEl>
                                          </p:spTgt>
                                        </p:tgtEl>
                                        <p:attrNameLst>
                                          <p:attrName>style.visibility</p:attrName>
                                        </p:attrNameLst>
                                      </p:cBhvr>
                                      <p:to>
                                        <p:strVal val="visible"/>
                                      </p:to>
                                    </p:set>
                                    <p:anim calcmode="lin" valueType="num">
                                      <p:cBhvr additive="base">
                                        <p:cTn id="34" dur="3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35" dur="300" fill="hold"/>
                                        <p:tgtEl>
                                          <p:spTgt spid="3993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1" fill="hold" grpId="0" nodeType="clickEffect">
                                  <p:stCondLst>
                                    <p:cond delay="0"/>
                                  </p:stCondLst>
                                  <p:iterate type="wd">
                                    <p:tmPct val="100000"/>
                                  </p:iterate>
                                  <p:childTnLst>
                                    <p:set>
                                      <p:cBhvr>
                                        <p:cTn id="39" dur="1" fill="hold">
                                          <p:stCondLst>
                                            <p:cond delay="0"/>
                                          </p:stCondLst>
                                        </p:cTn>
                                        <p:tgtEl>
                                          <p:spTgt spid="39939">
                                            <p:txEl>
                                              <p:pRg st="2" end="2"/>
                                            </p:txEl>
                                          </p:spTgt>
                                        </p:tgtEl>
                                        <p:attrNameLst>
                                          <p:attrName>style.visibility</p:attrName>
                                        </p:attrNameLst>
                                      </p:cBhvr>
                                      <p:to>
                                        <p:strVal val="visible"/>
                                      </p:to>
                                    </p:set>
                                    <p:anim calcmode="lin" valueType="num">
                                      <p:cBhvr additive="base">
                                        <p:cTn id="40" dur="3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41" dur="300" fill="hold"/>
                                        <p:tgtEl>
                                          <p:spTgt spid="3993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1" fill="hold" grpId="0" nodeType="clickEffect">
                                  <p:stCondLst>
                                    <p:cond delay="0"/>
                                  </p:stCondLst>
                                  <p:iterate type="wd">
                                    <p:tmPct val="100000"/>
                                  </p:iterate>
                                  <p:childTnLst>
                                    <p:set>
                                      <p:cBhvr>
                                        <p:cTn id="45" dur="1" fill="hold">
                                          <p:stCondLst>
                                            <p:cond delay="0"/>
                                          </p:stCondLst>
                                        </p:cTn>
                                        <p:tgtEl>
                                          <p:spTgt spid="39939">
                                            <p:txEl>
                                              <p:pRg st="3" end="3"/>
                                            </p:txEl>
                                          </p:spTgt>
                                        </p:tgtEl>
                                        <p:attrNameLst>
                                          <p:attrName>style.visibility</p:attrName>
                                        </p:attrNameLst>
                                      </p:cBhvr>
                                      <p:to>
                                        <p:strVal val="visible"/>
                                      </p:to>
                                    </p:set>
                                    <p:anim calcmode="lin" valueType="num">
                                      <p:cBhvr additive="base">
                                        <p:cTn id="46" dur="3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47" dur="300" fill="hold"/>
                                        <p:tgtEl>
                                          <p:spTgt spid="3993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1" fill="hold" grpId="0" nodeType="clickEffect">
                                  <p:stCondLst>
                                    <p:cond delay="0"/>
                                  </p:stCondLst>
                                  <p:iterate type="wd">
                                    <p:tmPct val="100000"/>
                                  </p:iterate>
                                  <p:childTnLst>
                                    <p:set>
                                      <p:cBhvr>
                                        <p:cTn id="51" dur="1" fill="hold">
                                          <p:stCondLst>
                                            <p:cond delay="0"/>
                                          </p:stCondLst>
                                        </p:cTn>
                                        <p:tgtEl>
                                          <p:spTgt spid="39939">
                                            <p:txEl>
                                              <p:pRg st="4" end="4"/>
                                            </p:txEl>
                                          </p:spTgt>
                                        </p:tgtEl>
                                        <p:attrNameLst>
                                          <p:attrName>style.visibility</p:attrName>
                                        </p:attrNameLst>
                                      </p:cBhvr>
                                      <p:to>
                                        <p:strVal val="visible"/>
                                      </p:to>
                                    </p:set>
                                    <p:anim calcmode="lin" valueType="num">
                                      <p:cBhvr additive="base">
                                        <p:cTn id="52" dur="3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additive="base">
                                        <p:cTn id="53" dur="300" fill="hold"/>
                                        <p:tgtEl>
                                          <p:spTgt spid="3993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1" fill="hold" grpId="0" nodeType="clickEffect">
                                  <p:stCondLst>
                                    <p:cond delay="0"/>
                                  </p:stCondLst>
                                  <p:iterate type="wd">
                                    <p:tmPct val="100000"/>
                                  </p:iterate>
                                  <p:childTnLst>
                                    <p:set>
                                      <p:cBhvr>
                                        <p:cTn id="57" dur="1" fill="hold">
                                          <p:stCondLst>
                                            <p:cond delay="0"/>
                                          </p:stCondLst>
                                        </p:cTn>
                                        <p:tgtEl>
                                          <p:spTgt spid="39939">
                                            <p:txEl>
                                              <p:pRg st="5" end="5"/>
                                            </p:txEl>
                                          </p:spTgt>
                                        </p:tgtEl>
                                        <p:attrNameLst>
                                          <p:attrName>style.visibility</p:attrName>
                                        </p:attrNameLst>
                                      </p:cBhvr>
                                      <p:to>
                                        <p:strVal val="visible"/>
                                      </p:to>
                                    </p:set>
                                    <p:anim calcmode="lin" valueType="num">
                                      <p:cBhvr additive="base">
                                        <p:cTn id="58" dur="300" fill="hold"/>
                                        <p:tgtEl>
                                          <p:spTgt spid="39939">
                                            <p:txEl>
                                              <p:pRg st="5" end="5"/>
                                            </p:txEl>
                                          </p:spTgt>
                                        </p:tgtEl>
                                        <p:attrNameLst>
                                          <p:attrName>ppt_x</p:attrName>
                                        </p:attrNameLst>
                                      </p:cBhvr>
                                      <p:tavLst>
                                        <p:tav tm="0">
                                          <p:val>
                                            <p:strVal val="#ppt_x"/>
                                          </p:val>
                                        </p:tav>
                                        <p:tav tm="100000">
                                          <p:val>
                                            <p:strVal val="#ppt_x"/>
                                          </p:val>
                                        </p:tav>
                                      </p:tavLst>
                                    </p:anim>
                                    <p:anim calcmode="lin" valueType="num">
                                      <p:cBhvr additive="base">
                                        <p:cTn id="59" dur="300" fill="hold"/>
                                        <p:tgtEl>
                                          <p:spTgt spid="3993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1" fill="hold" grpId="0" nodeType="clickEffect">
                                  <p:stCondLst>
                                    <p:cond delay="0"/>
                                  </p:stCondLst>
                                  <p:iterate type="wd">
                                    <p:tmPct val="100000"/>
                                  </p:iterate>
                                  <p:childTnLst>
                                    <p:set>
                                      <p:cBhvr>
                                        <p:cTn id="63" dur="1" fill="hold">
                                          <p:stCondLst>
                                            <p:cond delay="0"/>
                                          </p:stCondLst>
                                        </p:cTn>
                                        <p:tgtEl>
                                          <p:spTgt spid="39939">
                                            <p:txEl>
                                              <p:pRg st="6" end="6"/>
                                            </p:txEl>
                                          </p:spTgt>
                                        </p:tgtEl>
                                        <p:attrNameLst>
                                          <p:attrName>style.visibility</p:attrName>
                                        </p:attrNameLst>
                                      </p:cBhvr>
                                      <p:to>
                                        <p:strVal val="visible"/>
                                      </p:to>
                                    </p:set>
                                    <p:anim calcmode="lin" valueType="num">
                                      <p:cBhvr additive="base">
                                        <p:cTn id="64" dur="300" fill="hold"/>
                                        <p:tgtEl>
                                          <p:spTgt spid="39939">
                                            <p:txEl>
                                              <p:pRg st="6" end="6"/>
                                            </p:txEl>
                                          </p:spTgt>
                                        </p:tgtEl>
                                        <p:attrNameLst>
                                          <p:attrName>ppt_x</p:attrName>
                                        </p:attrNameLst>
                                      </p:cBhvr>
                                      <p:tavLst>
                                        <p:tav tm="0">
                                          <p:val>
                                            <p:strVal val="#ppt_x"/>
                                          </p:val>
                                        </p:tav>
                                        <p:tav tm="100000">
                                          <p:val>
                                            <p:strVal val="#ppt_x"/>
                                          </p:val>
                                        </p:tav>
                                      </p:tavLst>
                                    </p:anim>
                                    <p:anim calcmode="lin" valueType="num">
                                      <p:cBhvr additive="base">
                                        <p:cTn id="65" dur="300" fill="hold"/>
                                        <p:tgtEl>
                                          <p:spTgt spid="39939">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1" fill="hold" grpId="0" nodeType="clickEffect">
                                  <p:stCondLst>
                                    <p:cond delay="0"/>
                                  </p:stCondLst>
                                  <p:iterate type="wd">
                                    <p:tmPct val="100000"/>
                                  </p:iterate>
                                  <p:childTnLst>
                                    <p:set>
                                      <p:cBhvr>
                                        <p:cTn id="69" dur="1" fill="hold">
                                          <p:stCondLst>
                                            <p:cond delay="0"/>
                                          </p:stCondLst>
                                        </p:cTn>
                                        <p:tgtEl>
                                          <p:spTgt spid="39939">
                                            <p:txEl>
                                              <p:pRg st="7" end="7"/>
                                            </p:txEl>
                                          </p:spTgt>
                                        </p:tgtEl>
                                        <p:attrNameLst>
                                          <p:attrName>style.visibility</p:attrName>
                                        </p:attrNameLst>
                                      </p:cBhvr>
                                      <p:to>
                                        <p:strVal val="visible"/>
                                      </p:to>
                                    </p:set>
                                    <p:anim calcmode="lin" valueType="num">
                                      <p:cBhvr additive="base">
                                        <p:cTn id="70" dur="300" fill="hold"/>
                                        <p:tgtEl>
                                          <p:spTgt spid="39939">
                                            <p:txEl>
                                              <p:pRg st="7" end="7"/>
                                            </p:txEl>
                                          </p:spTgt>
                                        </p:tgtEl>
                                        <p:attrNameLst>
                                          <p:attrName>ppt_x</p:attrName>
                                        </p:attrNameLst>
                                      </p:cBhvr>
                                      <p:tavLst>
                                        <p:tav tm="0">
                                          <p:val>
                                            <p:strVal val="#ppt_x"/>
                                          </p:val>
                                        </p:tav>
                                        <p:tav tm="100000">
                                          <p:val>
                                            <p:strVal val="#ppt_x"/>
                                          </p:val>
                                        </p:tav>
                                      </p:tavLst>
                                    </p:anim>
                                    <p:anim calcmode="lin" valueType="num">
                                      <p:cBhvr additive="base">
                                        <p:cTn id="71" dur="300" fill="hold"/>
                                        <p:tgtEl>
                                          <p:spTgt spid="39939">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1" fill="hold" grpId="0" nodeType="clickEffect">
                                  <p:stCondLst>
                                    <p:cond delay="0"/>
                                  </p:stCondLst>
                                  <p:iterate type="wd">
                                    <p:tmPct val="100000"/>
                                  </p:iterate>
                                  <p:childTnLst>
                                    <p:set>
                                      <p:cBhvr>
                                        <p:cTn id="75" dur="1" fill="hold">
                                          <p:stCondLst>
                                            <p:cond delay="0"/>
                                          </p:stCondLst>
                                        </p:cTn>
                                        <p:tgtEl>
                                          <p:spTgt spid="39939">
                                            <p:txEl>
                                              <p:pRg st="8" end="8"/>
                                            </p:txEl>
                                          </p:spTgt>
                                        </p:tgtEl>
                                        <p:attrNameLst>
                                          <p:attrName>style.visibility</p:attrName>
                                        </p:attrNameLst>
                                      </p:cBhvr>
                                      <p:to>
                                        <p:strVal val="visible"/>
                                      </p:to>
                                    </p:set>
                                    <p:anim calcmode="lin" valueType="num">
                                      <p:cBhvr additive="base">
                                        <p:cTn id="76" dur="300" fill="hold"/>
                                        <p:tgtEl>
                                          <p:spTgt spid="39939">
                                            <p:txEl>
                                              <p:pRg st="8" end="8"/>
                                            </p:txEl>
                                          </p:spTgt>
                                        </p:tgtEl>
                                        <p:attrNameLst>
                                          <p:attrName>ppt_x</p:attrName>
                                        </p:attrNameLst>
                                      </p:cBhvr>
                                      <p:tavLst>
                                        <p:tav tm="0">
                                          <p:val>
                                            <p:strVal val="#ppt_x"/>
                                          </p:val>
                                        </p:tav>
                                        <p:tav tm="100000">
                                          <p:val>
                                            <p:strVal val="#ppt_x"/>
                                          </p:val>
                                        </p:tav>
                                      </p:tavLst>
                                    </p:anim>
                                    <p:anim calcmode="lin" valueType="num">
                                      <p:cBhvr additive="base">
                                        <p:cTn id="77" dur="300" fill="hold"/>
                                        <p:tgtEl>
                                          <p:spTgt spid="39939">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P spid="39939" grpId="0" build="p" autoUpdateAnimBg="0"/>
      <p:bldP spid="3994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0358" y="85639"/>
            <a:ext cx="7696200" cy="1219200"/>
          </a:xfrm>
          <a:solidFill>
            <a:srgbClr val="FFFF00"/>
          </a:solidFill>
          <a:ln w="28575">
            <a:solidFill>
              <a:srgbClr val="FF0000"/>
            </a:solidFill>
            <a:miter lim="800000"/>
            <a:headEnd/>
            <a:tailEnd/>
          </a:ln>
        </p:spPr>
        <p:txBody>
          <a:bodyPr anchor="ctr"/>
          <a:lstStyle/>
          <a:p>
            <a:pPr eaLnBrk="1" hangingPunct="1">
              <a:defRPr/>
            </a:pPr>
            <a:r>
              <a:rPr lang="en-GB" altLang="en-US" sz="4400" kern="0" dirty="0">
                <a:solidFill>
                  <a:srgbClr val="FF9933"/>
                </a:solidFill>
                <a:latin typeface="Arial"/>
              </a:rPr>
              <a:t>Why Paired Games?</a:t>
            </a:r>
            <a:endParaRPr lang="en-GB" altLang="en-US" sz="4400" dirty="0">
              <a:solidFill>
                <a:srgbClr val="000099"/>
              </a:solidFill>
            </a:endParaRPr>
          </a:p>
        </p:txBody>
      </p:sp>
      <p:sp>
        <p:nvSpPr>
          <p:cNvPr id="3075" name="Rectangle 3"/>
          <p:cNvSpPr>
            <a:spLocks noGrp="1" noChangeArrowheads="1"/>
          </p:cNvSpPr>
          <p:nvPr>
            <p:ph type="subTitle" idx="1"/>
          </p:nvPr>
        </p:nvSpPr>
        <p:spPr>
          <a:xfrm>
            <a:off x="717012" y="1495302"/>
            <a:ext cx="7702550" cy="4554538"/>
          </a:xfrm>
        </p:spPr>
        <p:txBody>
          <a:bodyPr/>
          <a:lstStyle/>
          <a:p>
            <a:pPr marL="342900" indent="-342900" algn="l">
              <a:defRPr/>
            </a:pPr>
            <a:r>
              <a:rPr lang="en-GB" altLang="en-US" sz="2800" kern="0" dirty="0">
                <a:latin typeface="Arial"/>
              </a:rPr>
              <a:t>Games can help to:</a:t>
            </a:r>
          </a:p>
          <a:p>
            <a:pPr marL="342900" indent="-342900" algn="l">
              <a:buClr>
                <a:srgbClr val="FF0000"/>
              </a:buClr>
              <a:buFont typeface="Wingdings" pitchFamily="2" charset="2"/>
              <a:buChar char="v"/>
              <a:defRPr/>
            </a:pPr>
            <a:r>
              <a:rPr lang="en-GB" altLang="en-US" sz="2800" kern="0" dirty="0">
                <a:latin typeface="Arial"/>
              </a:rPr>
              <a:t>Stimulate children</a:t>
            </a:r>
          </a:p>
          <a:p>
            <a:pPr marL="342900" indent="-342900" algn="l">
              <a:buClr>
                <a:srgbClr val="FF0000"/>
              </a:buClr>
              <a:buFont typeface="Wingdings" pitchFamily="2" charset="2"/>
              <a:buChar char="v"/>
              <a:defRPr/>
            </a:pPr>
            <a:r>
              <a:rPr lang="en-GB" altLang="en-US" sz="2800" kern="0" dirty="0">
                <a:latin typeface="Arial"/>
              </a:rPr>
              <a:t>Improve their mental skills </a:t>
            </a:r>
            <a:r>
              <a:rPr lang="en-GB" altLang="en-US" sz="2800" kern="0" dirty="0">
                <a:solidFill>
                  <a:srgbClr val="FF0000"/>
                </a:solidFill>
                <a:latin typeface="Arial"/>
              </a:rPr>
              <a:t>especially number bonds and tables</a:t>
            </a:r>
          </a:p>
          <a:p>
            <a:pPr marL="342900" indent="-342900" algn="l">
              <a:buClr>
                <a:srgbClr val="FF0000"/>
              </a:buClr>
              <a:buFont typeface="Wingdings" pitchFamily="2" charset="2"/>
              <a:buChar char="v"/>
              <a:defRPr/>
            </a:pPr>
            <a:r>
              <a:rPr lang="en-GB" altLang="en-US" sz="2800" kern="0" dirty="0">
                <a:latin typeface="Arial"/>
              </a:rPr>
              <a:t>Provide opportunities for children to ask as well as answer questions</a:t>
            </a:r>
          </a:p>
          <a:p>
            <a:pPr marL="342900" indent="-342900" algn="l">
              <a:buClr>
                <a:srgbClr val="FF0000"/>
              </a:buClr>
              <a:buFont typeface="Wingdings" pitchFamily="2" charset="2"/>
              <a:buChar char="v"/>
              <a:defRPr/>
            </a:pPr>
            <a:r>
              <a:rPr lang="en-GB" altLang="en-US" sz="2800" kern="0" dirty="0">
                <a:latin typeface="Arial"/>
              </a:rPr>
              <a:t>Help to develop their potential to think creatively</a:t>
            </a:r>
          </a:p>
          <a:p>
            <a:pPr marL="342900" indent="-342900" algn="l">
              <a:buClr>
                <a:srgbClr val="FF0000"/>
              </a:buClr>
              <a:buFont typeface="Wingdings" pitchFamily="2" charset="2"/>
              <a:buChar char="v"/>
              <a:defRPr/>
            </a:pPr>
            <a:r>
              <a:rPr lang="en-GB" altLang="en-US" sz="2800" kern="0" dirty="0">
                <a:latin typeface="Arial"/>
              </a:rPr>
              <a:t>Develop children’s language skills</a:t>
            </a:r>
          </a:p>
          <a:p>
            <a:pPr marL="342900" indent="-342900" algn="l">
              <a:buClr>
                <a:srgbClr val="FF0000"/>
              </a:buClr>
              <a:buFont typeface="Wingdings" pitchFamily="2" charset="2"/>
              <a:buChar char="v"/>
              <a:defRPr/>
            </a:pPr>
            <a:r>
              <a:rPr lang="en-GB" altLang="en-US" sz="2800" kern="0" dirty="0">
                <a:latin typeface="Arial"/>
              </a:rPr>
              <a:t>Develop self-esteem and confidence in their ability to do maths</a:t>
            </a:r>
          </a:p>
          <a:p>
            <a:pPr algn="l">
              <a:buClr>
                <a:srgbClr val="99FF33"/>
              </a:buClr>
              <a:defRPr/>
            </a:pPr>
            <a:endParaRPr lang="en-GB" altLang="en-US" kern="0" dirty="0">
              <a:solidFill>
                <a:srgbClr val="FFFFCC"/>
              </a:solidFill>
              <a:latin typeface="Arial"/>
            </a:endParaRPr>
          </a:p>
          <a:p>
            <a:pPr marL="342900" indent="-342900" algn="l">
              <a:buClr>
                <a:srgbClr val="FF0000"/>
              </a:buClr>
              <a:buFont typeface="Wingdings" pitchFamily="2" charset="2"/>
              <a:buChar char="v"/>
              <a:defRPr/>
            </a:pPr>
            <a:endParaRPr lang="en-GB" altLang="en-US" sz="2800" kern="0" dirty="0">
              <a:latin typeface="Arial"/>
            </a:endParaRPr>
          </a:p>
          <a:p>
            <a:pPr eaLnBrk="1" hangingPunct="1">
              <a:defRPr/>
            </a:pPr>
            <a:endParaRPr lang="en-GB" altLang="en-US" sz="3200" dirty="0"/>
          </a:p>
        </p:txBody>
      </p:sp>
      <p:pic>
        <p:nvPicPr>
          <p:cNvPr id="44036" name="Picture 4" descr="C:\Program Files\Microsoft Office\Clipart\standard\stddir1\bd05092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41558" y="1052736"/>
            <a:ext cx="190500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 calcmode="lin" valueType="num">
                                      <p:cBhvr additive="base">
                                        <p:cTn id="13"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5">
                                            <p:txEl>
                                              <p:pRg st="1" end="1"/>
                                            </p:txEl>
                                          </p:spTgt>
                                        </p:tgtEl>
                                        <p:attrNameLst>
                                          <p:attrName>style.visibility</p:attrName>
                                        </p:attrNameLst>
                                      </p:cBhvr>
                                      <p:to>
                                        <p:strVal val="visible"/>
                                      </p:to>
                                    </p:set>
                                    <p:anim calcmode="lin" valueType="num">
                                      <p:cBhvr additive="base">
                                        <p:cTn id="19" dur="500" fill="hold"/>
                                        <p:tgtEl>
                                          <p:spTgt spid="307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5">
                                            <p:txEl>
                                              <p:pRg st="2" end="2"/>
                                            </p:txEl>
                                          </p:spTgt>
                                        </p:tgtEl>
                                        <p:attrNameLst>
                                          <p:attrName>style.visibility</p:attrName>
                                        </p:attrNameLst>
                                      </p:cBhvr>
                                      <p:to>
                                        <p:strVal val="visible"/>
                                      </p:to>
                                    </p:set>
                                    <p:anim calcmode="lin" valueType="num">
                                      <p:cBhvr additive="base">
                                        <p:cTn id="25" dur="500" fill="hold"/>
                                        <p:tgtEl>
                                          <p:spTgt spid="307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75">
                                            <p:txEl>
                                              <p:pRg st="3" end="3"/>
                                            </p:txEl>
                                          </p:spTgt>
                                        </p:tgtEl>
                                        <p:attrNameLst>
                                          <p:attrName>style.visibility</p:attrName>
                                        </p:attrNameLst>
                                      </p:cBhvr>
                                      <p:to>
                                        <p:strVal val="visible"/>
                                      </p:to>
                                    </p:set>
                                    <p:anim calcmode="lin" valueType="num">
                                      <p:cBhvr additive="base">
                                        <p:cTn id="31" dur="500" fill="hold"/>
                                        <p:tgtEl>
                                          <p:spTgt spid="307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075">
                                            <p:txEl>
                                              <p:pRg st="4" end="4"/>
                                            </p:txEl>
                                          </p:spTgt>
                                        </p:tgtEl>
                                        <p:attrNameLst>
                                          <p:attrName>style.visibility</p:attrName>
                                        </p:attrNameLst>
                                      </p:cBhvr>
                                      <p:to>
                                        <p:strVal val="visible"/>
                                      </p:to>
                                    </p:set>
                                    <p:anim calcmode="lin" valueType="num">
                                      <p:cBhvr additive="base">
                                        <p:cTn id="37" dur="500" fill="hold"/>
                                        <p:tgtEl>
                                          <p:spTgt spid="3075">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0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075">
                                            <p:txEl>
                                              <p:pRg st="5" end="5"/>
                                            </p:txEl>
                                          </p:spTgt>
                                        </p:tgtEl>
                                        <p:attrNameLst>
                                          <p:attrName>style.visibility</p:attrName>
                                        </p:attrNameLst>
                                      </p:cBhvr>
                                      <p:to>
                                        <p:strVal val="visible"/>
                                      </p:to>
                                    </p:set>
                                    <p:anim calcmode="lin" valueType="num">
                                      <p:cBhvr additive="base">
                                        <p:cTn id="43" dur="500" fill="hold"/>
                                        <p:tgtEl>
                                          <p:spTgt spid="3075">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0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075">
                                            <p:txEl>
                                              <p:pRg st="6" end="6"/>
                                            </p:txEl>
                                          </p:spTgt>
                                        </p:tgtEl>
                                        <p:attrNameLst>
                                          <p:attrName>style.visibility</p:attrName>
                                        </p:attrNameLst>
                                      </p:cBhvr>
                                      <p:to>
                                        <p:strVal val="visible"/>
                                      </p:to>
                                    </p:set>
                                    <p:anim calcmode="lin" valueType="num">
                                      <p:cBhvr additive="base">
                                        <p:cTn id="49" dur="500" fill="hold"/>
                                        <p:tgtEl>
                                          <p:spTgt spid="3075">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07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autoUpdateAnimBg="0"/>
      <p:bldP spid="307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00113" y="620713"/>
            <a:ext cx="7696200" cy="1219200"/>
          </a:xfrm>
          <a:solidFill>
            <a:srgbClr val="FFFF00"/>
          </a:solidFill>
          <a:ln w="28575">
            <a:solidFill>
              <a:srgbClr val="FF0000"/>
            </a:solidFill>
            <a:miter lim="800000"/>
            <a:headEnd/>
            <a:tailEnd/>
          </a:ln>
        </p:spPr>
        <p:txBody>
          <a:bodyPr anchor="ctr"/>
          <a:lstStyle/>
          <a:p>
            <a:pPr eaLnBrk="1" hangingPunct="1">
              <a:defRPr/>
            </a:pPr>
            <a:r>
              <a:rPr lang="en-GB" altLang="en-US" sz="4400" kern="0" dirty="0">
                <a:solidFill>
                  <a:srgbClr val="FF9933"/>
                </a:solidFill>
                <a:latin typeface="Arial"/>
              </a:rPr>
              <a:t>Why Paired Games?</a:t>
            </a:r>
            <a:endParaRPr lang="en-GB" altLang="en-US" sz="4400" dirty="0">
              <a:solidFill>
                <a:srgbClr val="000099"/>
              </a:solidFill>
            </a:endParaRPr>
          </a:p>
        </p:txBody>
      </p:sp>
      <p:sp>
        <p:nvSpPr>
          <p:cNvPr id="3075" name="Rectangle 3"/>
          <p:cNvSpPr>
            <a:spLocks noGrp="1" noChangeArrowheads="1"/>
          </p:cNvSpPr>
          <p:nvPr>
            <p:ph type="subTitle" idx="1"/>
          </p:nvPr>
        </p:nvSpPr>
        <p:spPr>
          <a:xfrm>
            <a:off x="755650" y="1844675"/>
            <a:ext cx="7702550" cy="4554538"/>
          </a:xfrm>
        </p:spPr>
        <p:txBody>
          <a:bodyPr/>
          <a:lstStyle/>
          <a:p>
            <a:pPr algn="l">
              <a:buClr>
                <a:srgbClr val="99FF33"/>
              </a:buClr>
              <a:defRPr/>
            </a:pPr>
            <a:endParaRPr lang="en-GB" altLang="en-US" kern="0" dirty="0">
              <a:solidFill>
                <a:srgbClr val="FFFFCC"/>
              </a:solidFill>
              <a:latin typeface="Arial"/>
            </a:endParaRPr>
          </a:p>
          <a:p>
            <a:pPr algn="l">
              <a:defRPr/>
            </a:pPr>
            <a:r>
              <a:rPr lang="en-GB" altLang="en-US" sz="3200" kern="0" dirty="0">
                <a:latin typeface="Arial"/>
              </a:rPr>
              <a:t>Positive early experiences help </a:t>
            </a:r>
          </a:p>
          <a:p>
            <a:pPr algn="l">
              <a:defRPr/>
            </a:pPr>
            <a:r>
              <a:rPr lang="en-GB" altLang="en-US" sz="3200" kern="0" dirty="0">
                <a:latin typeface="Arial"/>
              </a:rPr>
              <a:t>children to believe that they </a:t>
            </a:r>
          </a:p>
          <a:p>
            <a:pPr algn="l">
              <a:defRPr/>
            </a:pPr>
            <a:r>
              <a:rPr lang="en-GB" altLang="en-US" sz="7200" u="sng" kern="0" dirty="0">
                <a:latin typeface="Arial"/>
              </a:rPr>
              <a:t>can do</a:t>
            </a:r>
            <a:r>
              <a:rPr lang="en-GB" altLang="en-US" sz="7200" kern="0" dirty="0">
                <a:latin typeface="Arial"/>
              </a:rPr>
              <a:t> </a:t>
            </a:r>
          </a:p>
          <a:p>
            <a:pPr algn="l">
              <a:defRPr/>
            </a:pPr>
            <a:endParaRPr lang="en-GB" altLang="en-US" sz="3200" kern="0" dirty="0">
              <a:latin typeface="Arial"/>
            </a:endParaRPr>
          </a:p>
          <a:p>
            <a:pPr algn="l">
              <a:defRPr/>
            </a:pPr>
            <a:r>
              <a:rPr lang="en-GB" altLang="en-US" sz="3200" kern="0" dirty="0">
                <a:latin typeface="Arial"/>
              </a:rPr>
              <a:t>Maths.</a:t>
            </a:r>
          </a:p>
          <a:p>
            <a:pPr eaLnBrk="1" hangingPunct="1">
              <a:defRPr/>
            </a:pPr>
            <a:endParaRPr lang="en-GB" altLang="en-US" sz="3200" dirty="0"/>
          </a:p>
        </p:txBody>
      </p:sp>
      <p:pic>
        <p:nvPicPr>
          <p:cNvPr id="45060" name="Picture 4" descr="C:\Program Files\Microsoft Office\Clipart\standard\stddir1\bd05092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2209800"/>
            <a:ext cx="190500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hecker dir="vert"/>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304800"/>
            <a:ext cx="7772400" cy="1295400"/>
          </a:xfrm>
        </p:spPr>
        <p:txBody>
          <a:bodyPr/>
          <a:lstStyle/>
          <a:p>
            <a:r>
              <a:rPr lang="en-GB" altLang="en-US"/>
              <a:t>How will the paired games be organised?</a:t>
            </a:r>
          </a:p>
        </p:txBody>
      </p:sp>
      <p:sp>
        <p:nvSpPr>
          <p:cNvPr id="56323" name="Rectangle 3"/>
          <p:cNvSpPr>
            <a:spLocks noGrp="1" noChangeArrowheads="1"/>
          </p:cNvSpPr>
          <p:nvPr>
            <p:ph type="body" idx="1"/>
          </p:nvPr>
        </p:nvSpPr>
        <p:spPr>
          <a:xfrm>
            <a:off x="228600" y="1752600"/>
            <a:ext cx="8610600" cy="4343400"/>
          </a:xfrm>
        </p:spPr>
        <p:txBody>
          <a:bodyPr/>
          <a:lstStyle/>
          <a:p>
            <a:pPr>
              <a:buClr>
                <a:srgbClr val="CC0000"/>
              </a:buClr>
              <a:buFont typeface="Wingdings" pitchFamily="2" charset="2"/>
              <a:buBlip>
                <a:blip r:embed="rId3"/>
              </a:buBlip>
              <a:defRPr/>
            </a:pPr>
            <a:r>
              <a:rPr lang="en-GB" altLang="en-US" sz="2400" b="1" dirty="0">
                <a:solidFill>
                  <a:schemeClr val="bg2"/>
                </a:solidFill>
              </a:rPr>
              <a:t>You and your child will sign a contract </a:t>
            </a:r>
            <a:r>
              <a:rPr lang="en-GB" altLang="en-US" sz="2400" b="1" dirty="0" smtClean="0">
                <a:solidFill>
                  <a:schemeClr val="bg2"/>
                </a:solidFill>
              </a:rPr>
              <a:t> </a:t>
            </a:r>
            <a:r>
              <a:rPr lang="en-GB" altLang="en-US" sz="2400" b="1" dirty="0">
                <a:solidFill>
                  <a:schemeClr val="bg2"/>
                </a:solidFill>
              </a:rPr>
              <a:t>agreeing to play </a:t>
            </a:r>
            <a:r>
              <a:rPr lang="en-GB" altLang="en-US" sz="2400" b="1" dirty="0">
                <a:solidFill>
                  <a:srgbClr val="FF0000"/>
                </a:solidFill>
              </a:rPr>
              <a:t> maths games </a:t>
            </a:r>
            <a:r>
              <a:rPr lang="en-GB" altLang="en-US" sz="2400" b="1" dirty="0">
                <a:solidFill>
                  <a:schemeClr val="bg2"/>
                </a:solidFill>
              </a:rPr>
              <a:t> for </a:t>
            </a:r>
            <a:r>
              <a:rPr lang="en-GB" altLang="en-US" sz="2400" b="1" i="1" dirty="0">
                <a:solidFill>
                  <a:srgbClr val="FF0000"/>
                </a:solidFill>
              </a:rPr>
              <a:t>6</a:t>
            </a:r>
            <a:r>
              <a:rPr lang="en-GB" altLang="en-US" sz="2400" b="1" dirty="0">
                <a:solidFill>
                  <a:srgbClr val="FF0000"/>
                </a:solidFill>
              </a:rPr>
              <a:t> weeks</a:t>
            </a:r>
            <a:r>
              <a:rPr lang="en-GB" altLang="en-US" sz="2400" b="1" dirty="0">
                <a:solidFill>
                  <a:schemeClr val="bg2"/>
                </a:solidFill>
              </a:rPr>
              <a:t>. </a:t>
            </a:r>
            <a:endParaRPr lang="en-GB" altLang="en-US" sz="2400" b="1" dirty="0" smtClean="0">
              <a:solidFill>
                <a:schemeClr val="bg2"/>
              </a:solidFill>
            </a:endParaRPr>
          </a:p>
          <a:p>
            <a:pPr>
              <a:buClr>
                <a:srgbClr val="CC0000"/>
              </a:buClr>
              <a:buFont typeface="Wingdings" pitchFamily="2" charset="2"/>
              <a:buBlip>
                <a:blip r:embed="rId3"/>
              </a:buBlip>
              <a:defRPr/>
            </a:pPr>
            <a:r>
              <a:rPr lang="en-GB" altLang="en-US" sz="2400" b="1" dirty="0" smtClean="0">
                <a:solidFill>
                  <a:srgbClr val="FF0000"/>
                </a:solidFill>
              </a:rPr>
              <a:t>Each week </a:t>
            </a:r>
            <a:r>
              <a:rPr lang="en-GB" altLang="en-US" sz="2400" b="1" dirty="0" smtClean="0">
                <a:solidFill>
                  <a:schemeClr val="bg2"/>
                </a:solidFill>
              </a:rPr>
              <a:t>your child will choose a </a:t>
            </a:r>
            <a:r>
              <a:rPr lang="en-GB" altLang="en-US" sz="2400" b="1" dirty="0" smtClean="0">
                <a:solidFill>
                  <a:srgbClr val="FF0000"/>
                </a:solidFill>
              </a:rPr>
              <a:t>new</a:t>
            </a:r>
            <a:r>
              <a:rPr lang="en-GB" altLang="en-US" sz="2400" b="1" dirty="0" smtClean="0">
                <a:solidFill>
                  <a:schemeClr val="bg2"/>
                </a:solidFill>
              </a:rPr>
              <a:t> game.</a:t>
            </a:r>
            <a:endParaRPr lang="en-GB" altLang="en-US" sz="2400" b="1" dirty="0">
              <a:solidFill>
                <a:schemeClr val="bg2"/>
              </a:solidFill>
            </a:endParaRPr>
          </a:p>
          <a:p>
            <a:pPr>
              <a:buClr>
                <a:srgbClr val="CC0000"/>
              </a:buClr>
              <a:buFont typeface="Wingdings" pitchFamily="2" charset="2"/>
              <a:buBlip>
                <a:blip r:embed="rId3"/>
              </a:buBlip>
              <a:defRPr/>
            </a:pPr>
            <a:r>
              <a:rPr lang="en-GB" altLang="en-US" sz="2400" b="1" dirty="0" smtClean="0">
                <a:solidFill>
                  <a:schemeClr val="bg2"/>
                </a:solidFill>
              </a:rPr>
              <a:t>The </a:t>
            </a:r>
            <a:r>
              <a:rPr lang="en-GB" altLang="en-US" sz="2400" b="1" dirty="0">
                <a:solidFill>
                  <a:schemeClr val="bg2"/>
                </a:solidFill>
              </a:rPr>
              <a:t>games must be returned to school before a new game will be issued.</a:t>
            </a:r>
          </a:p>
          <a:p>
            <a:pPr marL="0" indent="0">
              <a:buClr>
                <a:srgbClr val="CC0000"/>
              </a:buClr>
              <a:buNone/>
              <a:defRPr/>
            </a:pPr>
            <a:r>
              <a:rPr lang="en-GB" altLang="en-US" sz="2000" b="1" i="1" dirty="0">
                <a:solidFill>
                  <a:schemeClr val="bg2"/>
                </a:solidFill>
              </a:rPr>
              <a:t>Please ensure that games are returned with all the contents intact  -  a list of contents will be found in each bag.</a:t>
            </a:r>
            <a:endParaRPr lang="en-GB" altLang="en-US" sz="2800" i="1" dirty="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wipe(left)">
                                      <p:cBhvr>
                                        <p:cTn id="7" dur="500"/>
                                        <p:tgtEl>
                                          <p:spTgt spid="56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323">
                                            <p:txEl>
                                              <p:pRg st="1" end="1"/>
                                            </p:txEl>
                                          </p:spTgt>
                                        </p:tgtEl>
                                        <p:attrNameLst>
                                          <p:attrName>style.visibility</p:attrName>
                                        </p:attrNameLst>
                                      </p:cBhvr>
                                      <p:to>
                                        <p:strVal val="visible"/>
                                      </p:to>
                                    </p:set>
                                    <p:animEffect transition="in" filter="wipe(left)">
                                      <p:cBhvr>
                                        <p:cTn id="12" dur="500"/>
                                        <p:tgtEl>
                                          <p:spTgt spid="563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6323">
                                            <p:txEl>
                                              <p:pRg st="2" end="2"/>
                                            </p:txEl>
                                          </p:spTgt>
                                        </p:tgtEl>
                                        <p:attrNameLst>
                                          <p:attrName>style.visibility</p:attrName>
                                        </p:attrNameLst>
                                      </p:cBhvr>
                                      <p:to>
                                        <p:strVal val="visible"/>
                                      </p:to>
                                    </p:set>
                                    <p:animEffect transition="in" filter="wipe(left)">
                                      <p:cBhvr>
                                        <p:cTn id="17" dur="500"/>
                                        <p:tgtEl>
                                          <p:spTgt spid="563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6323">
                                            <p:txEl>
                                              <p:pRg st="3" end="3"/>
                                            </p:txEl>
                                          </p:spTgt>
                                        </p:tgtEl>
                                        <p:attrNameLst>
                                          <p:attrName>style.visibility</p:attrName>
                                        </p:attrNameLst>
                                      </p:cBhvr>
                                      <p:to>
                                        <p:strVal val="visible"/>
                                      </p:to>
                                    </p:set>
                                    <p:animEffect transition="in" filter="wipe(left)">
                                      <p:cBhvr>
                                        <p:cTn id="22" dur="500"/>
                                        <p:tgtEl>
                                          <p:spTgt spid="56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685800" y="304800"/>
            <a:ext cx="7772400" cy="5562600"/>
          </a:xfrm>
        </p:spPr>
        <p:txBody>
          <a:bodyPr/>
          <a:lstStyle/>
          <a:p>
            <a:pPr>
              <a:buClr>
                <a:srgbClr val="CC0000"/>
              </a:buClr>
              <a:buFont typeface="Wingdings" pitchFamily="2" charset="2"/>
              <a:buBlip>
                <a:blip r:embed="rId3"/>
              </a:buBlip>
              <a:defRPr/>
            </a:pPr>
            <a:r>
              <a:rPr lang="en-GB" altLang="en-US" sz="2800" dirty="0">
                <a:solidFill>
                  <a:schemeClr val="bg2"/>
                </a:solidFill>
              </a:rPr>
              <a:t>Your child will also receive a ‘</a:t>
            </a:r>
            <a:r>
              <a:rPr lang="en-GB" altLang="en-US" sz="2800" dirty="0">
                <a:solidFill>
                  <a:srgbClr val="FF0000"/>
                </a:solidFill>
              </a:rPr>
              <a:t>Record Book</a:t>
            </a:r>
            <a:r>
              <a:rPr lang="en-GB" altLang="en-US" sz="2800" dirty="0">
                <a:solidFill>
                  <a:schemeClr val="bg2"/>
                </a:solidFill>
              </a:rPr>
              <a:t>’ for the games. </a:t>
            </a:r>
          </a:p>
          <a:p>
            <a:pPr>
              <a:buClr>
                <a:srgbClr val="CC0000"/>
              </a:buClr>
              <a:buFont typeface="Wingdings" pitchFamily="2" charset="2"/>
              <a:buBlip>
                <a:blip r:embed="rId3"/>
              </a:buBlip>
              <a:defRPr/>
            </a:pPr>
            <a:r>
              <a:rPr lang="en-GB" altLang="en-US" sz="2800" dirty="0">
                <a:solidFill>
                  <a:schemeClr val="bg2"/>
                </a:solidFill>
              </a:rPr>
              <a:t>In this little book they can give their own opinion of the game – </a:t>
            </a:r>
          </a:p>
          <a:p>
            <a:pPr marL="0" indent="0">
              <a:buClr>
                <a:srgbClr val="CC0000"/>
              </a:buClr>
              <a:buFontTx/>
              <a:buNone/>
              <a:defRPr/>
            </a:pPr>
            <a:r>
              <a:rPr lang="en-GB" altLang="en-US" sz="2800" dirty="0">
                <a:solidFill>
                  <a:schemeClr val="bg2"/>
                </a:solidFill>
              </a:rPr>
              <a:t>did they find it easy/difficult, fun or boring? would they recommend it to their friends?</a:t>
            </a:r>
          </a:p>
          <a:p>
            <a:pPr marL="0" indent="0">
              <a:buClr>
                <a:srgbClr val="CC0000"/>
              </a:buClr>
              <a:buFontTx/>
              <a:buNone/>
              <a:defRPr/>
            </a:pPr>
            <a:r>
              <a:rPr lang="en-GB" altLang="en-US" sz="2800" dirty="0">
                <a:solidFill>
                  <a:schemeClr val="bg2"/>
                </a:solidFill>
              </a:rPr>
              <a:t>what did the game teach them?</a:t>
            </a:r>
          </a:p>
          <a:p>
            <a:pPr>
              <a:buClr>
                <a:srgbClr val="CC0000"/>
              </a:buClr>
              <a:buFont typeface="Wingdings" pitchFamily="2" charset="2"/>
              <a:buBlip>
                <a:blip r:embed="rId3"/>
              </a:buBlip>
              <a:defRPr/>
            </a:pPr>
            <a:r>
              <a:rPr lang="en-GB" altLang="en-US" sz="2800" dirty="0">
                <a:solidFill>
                  <a:schemeClr val="bg2"/>
                </a:solidFill>
              </a:rPr>
              <a:t>The information gathered in these record books will be used to inform the purchasing of more games in the future. (And also lets their teacher know what skills the children feel confident in or  lack confidence in)</a:t>
            </a:r>
          </a:p>
          <a:p>
            <a:pPr>
              <a:buClr>
                <a:srgbClr val="CC0000"/>
              </a:buClr>
              <a:buFont typeface="Wingdings" pitchFamily="2" charset="2"/>
              <a:buNone/>
              <a:defRPr/>
            </a:pPr>
            <a:endParaRPr lang="en-GB"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wipe(left)">
                                      <p:cBhvr>
                                        <p:cTn id="12" dur="500"/>
                                        <p:tgtEl>
                                          <p:spTgt spid="532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Effect transition="in" filter="wipe(left)">
                                      <p:cBhvr>
                                        <p:cTn id="17" dur="500"/>
                                        <p:tgtEl>
                                          <p:spTgt spid="532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3251">
                                            <p:txEl>
                                              <p:pRg st="3" end="3"/>
                                            </p:txEl>
                                          </p:spTgt>
                                        </p:tgtEl>
                                        <p:attrNameLst>
                                          <p:attrName>style.visibility</p:attrName>
                                        </p:attrNameLst>
                                      </p:cBhvr>
                                      <p:to>
                                        <p:strVal val="visible"/>
                                      </p:to>
                                    </p:set>
                                    <p:animEffect transition="in" filter="wipe(left)">
                                      <p:cBhvr>
                                        <p:cTn id="22" dur="500"/>
                                        <p:tgtEl>
                                          <p:spTgt spid="532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3251">
                                            <p:txEl>
                                              <p:pRg st="4" end="4"/>
                                            </p:txEl>
                                          </p:spTgt>
                                        </p:tgtEl>
                                        <p:attrNameLst>
                                          <p:attrName>style.visibility</p:attrName>
                                        </p:attrNameLst>
                                      </p:cBhvr>
                                      <p:to>
                                        <p:strVal val="visible"/>
                                      </p:to>
                                    </p:set>
                                    <p:animEffect transition="in" filter="wipe(left)">
                                      <p:cBhvr>
                                        <p:cTn id="27" dur="500"/>
                                        <p:tgtEl>
                                          <p:spTgt spid="532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228600"/>
            <a:ext cx="7772400" cy="990600"/>
          </a:xfrm>
        </p:spPr>
        <p:txBody>
          <a:bodyPr/>
          <a:lstStyle/>
          <a:p>
            <a:r>
              <a:rPr lang="en-GB" altLang="en-US" sz="4800" b="1" smtClean="0">
                <a:solidFill>
                  <a:srgbClr val="99FF33"/>
                </a:solidFill>
              </a:rPr>
              <a:t>OVER TO YOU!</a:t>
            </a:r>
            <a:endParaRPr lang="en-GB" altLang="en-US" sz="4800" b="1" dirty="0">
              <a:solidFill>
                <a:srgbClr val="99FF33"/>
              </a:solidFill>
            </a:endParaRPr>
          </a:p>
        </p:txBody>
      </p:sp>
      <p:sp>
        <p:nvSpPr>
          <p:cNvPr id="57347" name="Rectangle 3"/>
          <p:cNvSpPr>
            <a:spLocks noGrp="1" noChangeArrowheads="1"/>
          </p:cNvSpPr>
          <p:nvPr>
            <p:ph type="body" idx="1"/>
          </p:nvPr>
        </p:nvSpPr>
        <p:spPr>
          <a:xfrm>
            <a:off x="685800" y="1143000"/>
            <a:ext cx="7772400" cy="5029200"/>
          </a:xfrm>
        </p:spPr>
        <p:txBody>
          <a:bodyPr/>
          <a:lstStyle/>
          <a:p>
            <a:pPr marL="0" lvl="0" indent="0">
              <a:lnSpc>
                <a:spcPct val="90000"/>
              </a:lnSpc>
              <a:buClr>
                <a:srgbClr val="99FF33"/>
              </a:buClr>
              <a:buSzPct val="140000"/>
              <a:buNone/>
              <a:defRPr/>
            </a:pPr>
            <a:endParaRPr lang="en-GB" altLang="en-US" sz="2600" b="1" dirty="0">
              <a:solidFill>
                <a:srgbClr val="000000"/>
              </a:solidFill>
            </a:endParaRPr>
          </a:p>
          <a:p>
            <a:pPr lvl="0">
              <a:lnSpc>
                <a:spcPct val="90000"/>
              </a:lnSpc>
              <a:buClr>
                <a:srgbClr val="99FF33"/>
              </a:buClr>
              <a:buSzPct val="140000"/>
              <a:buFont typeface="Wingdings" pitchFamily="2" charset="2"/>
              <a:buChar char="ü"/>
              <a:defRPr/>
            </a:pPr>
            <a:r>
              <a:rPr lang="en-GB" altLang="en-US" sz="2600" b="1" dirty="0">
                <a:solidFill>
                  <a:srgbClr val="000000"/>
                </a:solidFill>
              </a:rPr>
              <a:t>Please sign the paired maths games </a:t>
            </a:r>
            <a:r>
              <a:rPr lang="en-GB" altLang="en-US" sz="2600" b="1" dirty="0">
                <a:solidFill>
                  <a:srgbClr val="FF0000"/>
                </a:solidFill>
              </a:rPr>
              <a:t>contract</a:t>
            </a:r>
            <a:r>
              <a:rPr lang="en-GB" altLang="en-US" sz="2600" b="1" dirty="0">
                <a:solidFill>
                  <a:srgbClr val="000000"/>
                </a:solidFill>
              </a:rPr>
              <a:t> with your child. This contract will then be put on display within the school</a:t>
            </a:r>
            <a:r>
              <a:rPr lang="en-GB" altLang="en-US" sz="2600" b="1" dirty="0" smtClean="0">
                <a:solidFill>
                  <a:srgbClr val="000000"/>
                </a:solidFill>
              </a:rPr>
              <a:t>.</a:t>
            </a:r>
            <a:endParaRPr lang="en-GB" altLang="en-US" sz="2600" b="1" dirty="0" smtClean="0">
              <a:solidFill>
                <a:schemeClr val="bg2"/>
              </a:solidFill>
            </a:endParaRPr>
          </a:p>
          <a:p>
            <a:pPr>
              <a:lnSpc>
                <a:spcPct val="90000"/>
              </a:lnSpc>
              <a:buClr>
                <a:srgbClr val="99FF33"/>
              </a:buClr>
              <a:buSzPct val="140000"/>
              <a:buFont typeface="Wingdings" pitchFamily="2" charset="2"/>
              <a:buChar char="ü"/>
              <a:defRPr/>
            </a:pPr>
            <a:r>
              <a:rPr lang="en-GB" altLang="en-US" sz="2600" b="1" dirty="0" smtClean="0">
                <a:solidFill>
                  <a:schemeClr val="bg2"/>
                </a:solidFill>
              </a:rPr>
              <a:t>Please complete the </a:t>
            </a:r>
            <a:r>
              <a:rPr lang="en-GB" altLang="en-US" sz="2600" b="1" dirty="0" smtClean="0">
                <a:solidFill>
                  <a:srgbClr val="FF0000"/>
                </a:solidFill>
              </a:rPr>
              <a:t>PRE-games questionnaire.</a:t>
            </a:r>
            <a:endParaRPr lang="en-GB" altLang="en-US" sz="2600" b="1" dirty="0">
              <a:solidFill>
                <a:srgbClr val="FF0000"/>
              </a:solidFill>
            </a:endParaRPr>
          </a:p>
          <a:p>
            <a:pPr lvl="0">
              <a:lnSpc>
                <a:spcPct val="90000"/>
              </a:lnSpc>
              <a:buClr>
                <a:srgbClr val="99FF33"/>
              </a:buClr>
              <a:buSzPct val="140000"/>
              <a:buFont typeface="Wingdings" pitchFamily="2" charset="2"/>
              <a:buChar char="ü"/>
              <a:defRPr/>
            </a:pPr>
            <a:r>
              <a:rPr lang="en-GB" altLang="en-US" sz="2600" b="1" dirty="0" smtClean="0">
                <a:solidFill>
                  <a:srgbClr val="000000"/>
                </a:solidFill>
              </a:rPr>
              <a:t>At the end of the six weeks please </a:t>
            </a:r>
            <a:r>
              <a:rPr lang="en-GB" altLang="en-US" sz="2600" b="1" dirty="0">
                <a:solidFill>
                  <a:srgbClr val="000000"/>
                </a:solidFill>
              </a:rPr>
              <a:t>complete the </a:t>
            </a:r>
            <a:r>
              <a:rPr lang="en-GB" altLang="en-US" sz="2600" b="1" dirty="0" smtClean="0">
                <a:solidFill>
                  <a:srgbClr val="FF0000"/>
                </a:solidFill>
              </a:rPr>
              <a:t>POST-games </a:t>
            </a:r>
            <a:r>
              <a:rPr lang="en-GB" altLang="en-US" sz="2600" b="1" dirty="0">
                <a:solidFill>
                  <a:srgbClr val="FF0000"/>
                </a:solidFill>
              </a:rPr>
              <a:t>questionnaire</a:t>
            </a:r>
            <a:r>
              <a:rPr lang="en-GB" altLang="en-US" sz="2600" b="1" dirty="0" smtClean="0">
                <a:solidFill>
                  <a:srgbClr val="FF0000"/>
                </a:solidFill>
              </a:rPr>
              <a:t>. </a:t>
            </a:r>
            <a:r>
              <a:rPr lang="en-GB" altLang="en-US" sz="2600" b="1" dirty="0" smtClean="0">
                <a:solidFill>
                  <a:srgbClr val="000000"/>
                </a:solidFill>
              </a:rPr>
              <a:t>This provides the school with valuable information on how effective the PIN programme has been. </a:t>
            </a:r>
            <a:endParaRPr lang="en-GB" altLang="en-US" sz="2600" b="1" dirty="0">
              <a:solidFill>
                <a:srgbClr val="000000"/>
              </a:solidFill>
            </a:endParaRPr>
          </a:p>
          <a:p>
            <a:pPr marL="0" indent="0">
              <a:lnSpc>
                <a:spcPct val="90000"/>
              </a:lnSpc>
              <a:buClr>
                <a:srgbClr val="99FF33"/>
              </a:buClr>
              <a:buSzPct val="140000"/>
              <a:buNone/>
              <a:defRPr/>
            </a:pPr>
            <a:endParaRPr lang="en-GB" altLang="en-US" sz="2600" b="1" dirty="0" smtClean="0">
              <a:solidFill>
                <a:schemeClr val="bg2"/>
              </a:solidFill>
            </a:endParaRPr>
          </a:p>
          <a:p>
            <a:pPr>
              <a:lnSpc>
                <a:spcPct val="90000"/>
              </a:lnSpc>
              <a:buClr>
                <a:srgbClr val="99FF33"/>
              </a:buClr>
              <a:buSzPct val="140000"/>
              <a:buFont typeface="Wingdings" pitchFamily="2" charset="2"/>
              <a:buChar char="ü"/>
              <a:defRPr/>
            </a:pPr>
            <a:r>
              <a:rPr lang="en-GB" altLang="en-US" sz="2600" b="1" dirty="0" smtClean="0">
                <a:solidFill>
                  <a:srgbClr val="FF0000"/>
                </a:solidFill>
              </a:rPr>
              <a:t>Thank </a:t>
            </a:r>
            <a:r>
              <a:rPr lang="en-GB" altLang="en-US" sz="2600" b="1" dirty="0">
                <a:solidFill>
                  <a:srgbClr val="FF0000"/>
                </a:solidFill>
              </a:rPr>
              <a:t>you very much </a:t>
            </a:r>
            <a:r>
              <a:rPr lang="en-GB" altLang="en-US" sz="2600" b="1" dirty="0">
                <a:solidFill>
                  <a:schemeClr val="bg2"/>
                </a:solidFill>
              </a:rPr>
              <a:t> for your continued support.</a:t>
            </a:r>
          </a:p>
          <a:p>
            <a:pPr marL="0" indent="0" algn="ctr">
              <a:lnSpc>
                <a:spcPct val="90000"/>
              </a:lnSpc>
              <a:buClr>
                <a:srgbClr val="99FF33"/>
              </a:buClr>
              <a:buSzPct val="140000"/>
              <a:buFontTx/>
              <a:buNone/>
              <a:defRPr/>
            </a:pPr>
            <a:r>
              <a:rPr lang="en-GB" altLang="en-US" sz="2600" b="1" dirty="0">
                <a:solidFill>
                  <a:schemeClr val="bg2"/>
                </a:solidFill>
              </a:rPr>
              <a:t>Happy Gaming!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7">
                                            <p:txEl>
                                              <p:pRg st="1" end="1"/>
                                            </p:txEl>
                                          </p:spTgt>
                                        </p:tgtEl>
                                        <p:attrNameLst>
                                          <p:attrName>style.visibility</p:attrName>
                                        </p:attrNameLst>
                                      </p:cBhvr>
                                      <p:to>
                                        <p:strVal val="visible"/>
                                      </p:to>
                                    </p:set>
                                    <p:animEffect transition="in" filter="wipe(left)">
                                      <p:cBhvr>
                                        <p:cTn id="7" dur="500"/>
                                        <p:tgtEl>
                                          <p:spTgt spid="57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347">
                                            <p:txEl>
                                              <p:pRg st="2" end="2"/>
                                            </p:txEl>
                                          </p:spTgt>
                                        </p:tgtEl>
                                        <p:attrNameLst>
                                          <p:attrName>style.visibility</p:attrName>
                                        </p:attrNameLst>
                                      </p:cBhvr>
                                      <p:to>
                                        <p:strVal val="visible"/>
                                      </p:to>
                                    </p:set>
                                    <p:animEffect transition="in" filter="wipe(left)">
                                      <p:cBhvr>
                                        <p:cTn id="12" dur="500"/>
                                        <p:tgtEl>
                                          <p:spTgt spid="57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347">
                                            <p:txEl>
                                              <p:pRg st="3" end="3"/>
                                            </p:txEl>
                                          </p:spTgt>
                                        </p:tgtEl>
                                        <p:attrNameLst>
                                          <p:attrName>style.visibility</p:attrName>
                                        </p:attrNameLst>
                                      </p:cBhvr>
                                      <p:to>
                                        <p:strVal val="visible"/>
                                      </p:to>
                                    </p:set>
                                    <p:animEffect transition="in" filter="wipe(left)">
                                      <p:cBhvr>
                                        <p:cTn id="17" dur="500"/>
                                        <p:tgtEl>
                                          <p:spTgt spid="5734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347">
                                            <p:txEl>
                                              <p:pRg st="5" end="5"/>
                                            </p:txEl>
                                          </p:spTgt>
                                        </p:tgtEl>
                                        <p:attrNameLst>
                                          <p:attrName>style.visibility</p:attrName>
                                        </p:attrNameLst>
                                      </p:cBhvr>
                                      <p:to>
                                        <p:strVal val="visible"/>
                                      </p:to>
                                    </p:set>
                                    <p:animEffect transition="in" filter="wipe(left)">
                                      <p:cBhvr>
                                        <p:cTn id="22" dur="500"/>
                                        <p:tgtEl>
                                          <p:spTgt spid="57347">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7347">
                                            <p:txEl>
                                              <p:pRg st="6" end="6"/>
                                            </p:txEl>
                                          </p:spTgt>
                                        </p:tgtEl>
                                        <p:attrNameLst>
                                          <p:attrName>style.visibility</p:attrName>
                                        </p:attrNameLst>
                                      </p:cBhvr>
                                      <p:to>
                                        <p:strVal val="visible"/>
                                      </p:to>
                                    </p:set>
                                    <p:animEffect transition="in" filter="wipe(left)">
                                      <p:cBhvr>
                                        <p:cTn id="27" dur="500"/>
                                        <p:tgtEl>
                                          <p:spTgt spid="57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304800" y="457200"/>
            <a:ext cx="7772400" cy="1531938"/>
          </a:xfrm>
          <a:solidFill>
            <a:srgbClr val="E2F907"/>
          </a:solidFill>
          <a:ln w="38100">
            <a:solidFill>
              <a:srgbClr val="FF0000"/>
            </a:solidFill>
            <a:miter lim="800000"/>
            <a:headEnd/>
            <a:tailEnd/>
          </a:ln>
        </p:spPr>
        <p:txBody>
          <a:bodyPr anchor="ctr"/>
          <a:lstStyle/>
          <a:p>
            <a:pPr eaLnBrk="1" hangingPunct="1"/>
            <a:r>
              <a:rPr lang="en-GB" altLang="en-US" sz="4400">
                <a:solidFill>
                  <a:srgbClr val="000099"/>
                </a:solidFill>
              </a:rPr>
              <a:t>What is PIN?</a:t>
            </a:r>
          </a:p>
        </p:txBody>
      </p:sp>
      <p:sp>
        <p:nvSpPr>
          <p:cNvPr id="2051" name="Rectangle 3"/>
          <p:cNvSpPr>
            <a:spLocks noGrp="1" noChangeArrowheads="1"/>
          </p:cNvSpPr>
          <p:nvPr>
            <p:ph type="subTitle" idx="1"/>
          </p:nvPr>
        </p:nvSpPr>
        <p:spPr>
          <a:xfrm>
            <a:off x="323850" y="2205038"/>
            <a:ext cx="8351838" cy="4652962"/>
          </a:xfrm>
        </p:spPr>
        <p:txBody>
          <a:bodyPr/>
          <a:lstStyle/>
          <a:p>
            <a:pPr eaLnBrk="1" hangingPunct="1"/>
            <a:r>
              <a:rPr lang="en-GB" altLang="en-US" sz="3200" dirty="0"/>
              <a:t> PIN (Parental Involvement in Numeracy) is a project which was started</a:t>
            </a:r>
          </a:p>
          <a:p>
            <a:pPr eaLnBrk="1" hangingPunct="1"/>
            <a:r>
              <a:rPr lang="en-GB" altLang="en-US" sz="3200" dirty="0"/>
              <a:t>in 1998 as part of School Improvement.</a:t>
            </a:r>
          </a:p>
          <a:p>
            <a:pPr>
              <a:lnSpc>
                <a:spcPct val="150000"/>
              </a:lnSpc>
              <a:spcAft>
                <a:spcPts val="600"/>
              </a:spcAft>
            </a:pPr>
            <a:r>
              <a:rPr lang="en-GB" altLang="en-US" dirty="0">
                <a:cs typeface="Times New Roman" panose="02020603050405020304" pitchFamily="18" charset="0"/>
              </a:rPr>
              <a:t>The Strategy Document for the Promotion of Literacy and Numeracy in Primary and Secondary Schools in Northern Ireland states:</a:t>
            </a:r>
          </a:p>
          <a:p>
            <a:r>
              <a:rPr lang="en-GB" altLang="en-US" b="1" dirty="0">
                <a:cs typeface="Times New Roman" panose="02020603050405020304" pitchFamily="18" charset="0"/>
              </a:rPr>
              <a:t>‘The Government shares the widely-held view that partnership with parents can be highly effective in supporting and complementing the work done in school…..’ </a:t>
            </a:r>
            <a:r>
              <a:rPr lang="en-GB" altLang="en-US" b="1" dirty="0">
                <a:cs typeface="Times New Roman" panose="02020603050405020304" pitchFamily="18" charset="0"/>
                <a:hlinkClick r:id="rId2"/>
              </a:rPr>
              <a:t>Advert</a:t>
            </a:r>
            <a:endParaRPr lang="en-GB" altLang="en-US" dirty="0"/>
          </a:p>
        </p:txBody>
      </p:sp>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1">
                                            <p:txEl>
                                              <p:pRg st="1" end="1"/>
                                            </p:txEl>
                                          </p:spTgt>
                                        </p:tgtEl>
                                        <p:attrNameLst>
                                          <p:attrName>style.visibility</p:attrName>
                                        </p:attrNameLst>
                                      </p:cBhvr>
                                      <p:to>
                                        <p:strVal val="visible"/>
                                      </p:to>
                                    </p:set>
                                    <p:anim calcmode="lin" valueType="num">
                                      <p:cBhvr additive="base">
                                        <p:cTn id="13" dur="500" fill="hold"/>
                                        <p:tgtEl>
                                          <p:spTgt spid="20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1">
                                            <p:txEl>
                                              <p:pRg st="2" end="2"/>
                                            </p:txEl>
                                          </p:spTgt>
                                        </p:tgtEl>
                                        <p:attrNameLst>
                                          <p:attrName>style.visibility</p:attrName>
                                        </p:attrNameLst>
                                      </p:cBhvr>
                                      <p:to>
                                        <p:strVal val="visible"/>
                                      </p:to>
                                    </p:set>
                                    <p:anim calcmode="lin" valueType="num">
                                      <p:cBhvr additive="base">
                                        <p:cTn id="19" dur="500" fill="hold"/>
                                        <p:tgtEl>
                                          <p:spTgt spid="20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1">
                                            <p:txEl>
                                              <p:pRg st="3" end="3"/>
                                            </p:txEl>
                                          </p:spTgt>
                                        </p:tgtEl>
                                        <p:attrNameLst>
                                          <p:attrName>style.visibility</p:attrName>
                                        </p:attrNameLst>
                                      </p:cBhvr>
                                      <p:to>
                                        <p:strVal val="visible"/>
                                      </p:to>
                                    </p:set>
                                    <p:anim calcmode="lin" valueType="num">
                                      <p:cBhvr additive="base">
                                        <p:cTn id="25" dur="500" fill="hold"/>
                                        <p:tgtEl>
                                          <p:spTgt spid="20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5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914400"/>
            <a:ext cx="7696200" cy="1828800"/>
          </a:xfrm>
          <a:solidFill>
            <a:srgbClr val="FFFF00"/>
          </a:solidFill>
          <a:ln w="28575">
            <a:solidFill>
              <a:srgbClr val="FF0000"/>
            </a:solidFill>
            <a:miter lim="800000"/>
            <a:headEnd/>
            <a:tailEnd/>
          </a:ln>
        </p:spPr>
        <p:txBody>
          <a:bodyPr anchor="ctr"/>
          <a:lstStyle/>
          <a:p>
            <a:pPr eaLnBrk="1" hangingPunct="1"/>
            <a:r>
              <a:rPr lang="en-GB" altLang="en-US" sz="4400">
                <a:solidFill>
                  <a:srgbClr val="000099"/>
                </a:solidFill>
              </a:rPr>
              <a:t>What will it involve?</a:t>
            </a:r>
          </a:p>
        </p:txBody>
      </p:sp>
      <p:sp>
        <p:nvSpPr>
          <p:cNvPr id="3075" name="Rectangle 3"/>
          <p:cNvSpPr>
            <a:spLocks noGrp="1" noChangeArrowheads="1"/>
          </p:cNvSpPr>
          <p:nvPr>
            <p:ph type="subTitle" idx="1"/>
          </p:nvPr>
        </p:nvSpPr>
        <p:spPr>
          <a:xfrm>
            <a:off x="1371600" y="3886200"/>
            <a:ext cx="6400800" cy="1752600"/>
          </a:xfrm>
        </p:spPr>
        <p:txBody>
          <a:bodyPr/>
          <a:lstStyle/>
          <a:p>
            <a:pPr eaLnBrk="1" hangingPunct="1"/>
            <a:r>
              <a:rPr lang="en-GB" altLang="en-US" sz="3200" dirty="0"/>
              <a:t>Playing maths games at home with parents, siblings, relatives!</a:t>
            </a:r>
          </a:p>
        </p:txBody>
      </p:sp>
      <p:pic>
        <p:nvPicPr>
          <p:cNvPr id="43012" name="Picture 4" descr="C:\Program Files\Microsoft Office\Clipart\standard\stddir1\bd05092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2209800"/>
            <a:ext cx="190500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 calcmode="lin" valueType="num">
                                      <p:cBhvr additive="base">
                                        <p:cTn id="13"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autoUpdateAnimBg="0"/>
      <p:bldP spid="307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36588" y="549275"/>
            <a:ext cx="7772400" cy="1531938"/>
          </a:xfrm>
          <a:solidFill>
            <a:srgbClr val="E2F907"/>
          </a:solidFill>
          <a:ln w="38100">
            <a:solidFill>
              <a:srgbClr val="FF0000"/>
            </a:solidFill>
            <a:miter lim="800000"/>
            <a:headEnd/>
            <a:tailEnd/>
          </a:ln>
        </p:spPr>
        <p:txBody>
          <a:bodyPr anchor="ctr"/>
          <a:lstStyle/>
          <a:p>
            <a:pPr eaLnBrk="1" hangingPunct="1"/>
            <a:r>
              <a:rPr lang="en-GB" altLang="en-US" sz="4400">
                <a:solidFill>
                  <a:srgbClr val="000099"/>
                </a:solidFill>
              </a:rPr>
              <a:t>Why Parental Involvement?</a:t>
            </a:r>
          </a:p>
        </p:txBody>
      </p:sp>
      <p:sp>
        <p:nvSpPr>
          <p:cNvPr id="34819" name="Rectangle 3"/>
          <p:cNvSpPr>
            <a:spLocks noGrp="1" noChangeArrowheads="1"/>
          </p:cNvSpPr>
          <p:nvPr>
            <p:ph type="subTitle" idx="1"/>
          </p:nvPr>
        </p:nvSpPr>
        <p:spPr>
          <a:xfrm>
            <a:off x="323850" y="2205038"/>
            <a:ext cx="8351838" cy="3960812"/>
          </a:xfrm>
        </p:spPr>
        <p:txBody>
          <a:bodyPr/>
          <a:lstStyle/>
          <a:p>
            <a:pPr eaLnBrk="1" hangingPunct="1"/>
            <a:r>
              <a:rPr lang="en-GB" altLang="en-US" sz="3200"/>
              <a:t> The Research</a:t>
            </a:r>
            <a:endParaRPr lang="en-GB" altLang="en-US"/>
          </a:p>
        </p:txBody>
      </p:sp>
      <p:sp>
        <p:nvSpPr>
          <p:cNvPr id="31748" name="Rectangle 1"/>
          <p:cNvSpPr>
            <a:spLocks noChangeArrowheads="1"/>
          </p:cNvSpPr>
          <p:nvPr/>
        </p:nvSpPr>
        <p:spPr bwMode="auto">
          <a:xfrm>
            <a:off x="417513" y="2781300"/>
            <a:ext cx="8208962" cy="3888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30200" indent="-330200">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defRPr sz="2400">
                <a:solidFill>
                  <a:schemeClr val="tx1"/>
                </a:solidFill>
                <a:latin typeface="Times New Roman" charset="0"/>
              </a:defRPr>
            </a:lvl1pPr>
            <a:lvl2pPr marL="742950" indent="-285750">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defRPr sz="2400">
                <a:solidFill>
                  <a:schemeClr val="tx1"/>
                </a:solidFill>
                <a:latin typeface="Times New Roman" charset="0"/>
              </a:defRPr>
            </a:lvl2pPr>
            <a:lvl3pPr marL="1143000" indent="-228600">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defRPr sz="2400">
                <a:solidFill>
                  <a:schemeClr val="tx1"/>
                </a:solidFill>
                <a:latin typeface="Times New Roman" charset="0"/>
              </a:defRPr>
            </a:lvl3pPr>
            <a:lvl4pPr marL="1600200" indent="-228600">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defRPr sz="2400">
                <a:solidFill>
                  <a:schemeClr val="tx1"/>
                </a:solidFill>
                <a:latin typeface="Times New Roman" charset="0"/>
              </a:defRPr>
            </a:lvl4pPr>
            <a:lvl5pPr marL="2057400" indent="-228600">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defRPr sz="2400">
                <a:solidFill>
                  <a:schemeClr val="tx1"/>
                </a:solidFill>
                <a:latin typeface="Times New Roman" charset="0"/>
              </a:defRPr>
            </a:lvl5pPr>
            <a:lvl6pPr marL="2514600" indent="-228600" eaLnBrk="0" fontAlgn="base" hangingPunct="0">
              <a:spcBef>
                <a:spcPct val="0"/>
              </a:spcBef>
              <a:spcAft>
                <a:spcPct val="0"/>
              </a:spcAft>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defRPr sz="2400">
                <a:solidFill>
                  <a:schemeClr val="tx1"/>
                </a:solidFill>
                <a:latin typeface="Times New Roman" charset="0"/>
              </a:defRPr>
            </a:lvl6pPr>
            <a:lvl7pPr marL="2971800" indent="-228600" eaLnBrk="0" fontAlgn="base" hangingPunct="0">
              <a:spcBef>
                <a:spcPct val="0"/>
              </a:spcBef>
              <a:spcAft>
                <a:spcPct val="0"/>
              </a:spcAft>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defRPr sz="2400">
                <a:solidFill>
                  <a:schemeClr val="tx1"/>
                </a:solidFill>
                <a:latin typeface="Times New Roman" charset="0"/>
              </a:defRPr>
            </a:lvl7pPr>
            <a:lvl8pPr marL="3429000" indent="-228600" eaLnBrk="0" fontAlgn="base" hangingPunct="0">
              <a:spcBef>
                <a:spcPct val="0"/>
              </a:spcBef>
              <a:spcAft>
                <a:spcPct val="0"/>
              </a:spcAft>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defRPr sz="2400">
                <a:solidFill>
                  <a:schemeClr val="tx1"/>
                </a:solidFill>
                <a:latin typeface="Times New Roman" charset="0"/>
              </a:defRPr>
            </a:lvl8pPr>
            <a:lvl9pPr marL="3886200" indent="-228600" eaLnBrk="0" fontAlgn="base" hangingPunct="0">
              <a:spcBef>
                <a:spcPct val="0"/>
              </a:spcBef>
              <a:spcAft>
                <a:spcPct val="0"/>
              </a:spcAft>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defRPr sz="2400">
                <a:solidFill>
                  <a:schemeClr val="tx1"/>
                </a:solidFill>
                <a:latin typeface="Times New Roman" charset="0"/>
              </a:defRPr>
            </a:lvl9pPr>
          </a:lstStyle>
          <a:p>
            <a:pPr eaLnBrk="1" hangingPunct="1">
              <a:spcBef>
                <a:spcPts val="800"/>
              </a:spcBef>
              <a:buSzPct val="63000"/>
              <a:buFont typeface="Times New Roman" charset="0"/>
              <a:buChar char="•"/>
              <a:defRPr/>
            </a:pPr>
            <a:r>
              <a:rPr lang="en-GB" altLang="en-US" sz="2000" i="1" dirty="0">
                <a:solidFill>
                  <a:srgbClr val="004A6B"/>
                </a:solidFill>
                <a:latin typeface="Arial" charset="0"/>
              </a:rPr>
              <a:t>‘If parents engage with their children's education, the attainment of the child will increase by 15% no matter what the social background of the family’. </a:t>
            </a:r>
            <a:r>
              <a:rPr lang="en-GB" altLang="en-US" sz="2000" dirty="0">
                <a:solidFill>
                  <a:srgbClr val="004A6B"/>
                </a:solidFill>
                <a:latin typeface="Arial" charset="0"/>
              </a:rPr>
              <a:t>-</a:t>
            </a:r>
            <a:r>
              <a:rPr lang="en-GB" altLang="en-US" sz="2000" b="1" dirty="0">
                <a:solidFill>
                  <a:srgbClr val="004A6B"/>
                </a:solidFill>
                <a:latin typeface="Arial" charset="0"/>
              </a:rPr>
              <a:t> Professor Charles </a:t>
            </a:r>
            <a:r>
              <a:rPr lang="en-GB" altLang="en-US" sz="2000" b="1" dirty="0" err="1">
                <a:solidFill>
                  <a:srgbClr val="004A6B"/>
                </a:solidFill>
                <a:latin typeface="Arial" charset="0"/>
              </a:rPr>
              <a:t>Deforges</a:t>
            </a:r>
            <a:endParaRPr lang="en-GB" altLang="en-US" sz="2000" b="1" dirty="0">
              <a:solidFill>
                <a:srgbClr val="004A6B"/>
              </a:solidFill>
              <a:latin typeface="Arial" charset="0"/>
            </a:endParaRPr>
          </a:p>
          <a:p>
            <a:pPr eaLnBrk="1" hangingPunct="1">
              <a:spcBef>
                <a:spcPts val="800"/>
              </a:spcBef>
              <a:buSzPct val="63000"/>
              <a:buFont typeface="Times New Roman" charset="0"/>
              <a:buChar char="•"/>
              <a:defRPr/>
            </a:pPr>
            <a:endParaRPr lang="en-GB" altLang="en-US" sz="2000" b="1" dirty="0">
              <a:solidFill>
                <a:srgbClr val="004A6B"/>
              </a:solidFill>
              <a:latin typeface="Arial" charset="0"/>
            </a:endParaRPr>
          </a:p>
          <a:p>
            <a:pPr eaLnBrk="1" hangingPunct="1">
              <a:spcBef>
                <a:spcPts val="800"/>
              </a:spcBef>
              <a:buSzPct val="63000"/>
              <a:buFont typeface="Times New Roman" charset="0"/>
              <a:buChar char="•"/>
              <a:defRPr/>
            </a:pPr>
            <a:r>
              <a:rPr lang="en-GB" altLang="en-US" sz="2000" b="1" dirty="0">
                <a:solidFill>
                  <a:srgbClr val="004A6B"/>
                </a:solidFill>
                <a:latin typeface="Arial" charset="0"/>
                <a:hlinkClick r:id="rId2"/>
              </a:rPr>
              <a:t>Research</a:t>
            </a:r>
            <a:r>
              <a:rPr lang="en-GB" altLang="en-US" sz="2000" b="1" dirty="0">
                <a:solidFill>
                  <a:srgbClr val="004A6B"/>
                </a:solidFill>
                <a:latin typeface="Arial" charset="0"/>
              </a:rPr>
              <a:t> Click the hyperlink to listen to recent research (up to 2 minutes 24 seconds is the most relevant bit)</a:t>
            </a:r>
          </a:p>
          <a:p>
            <a:pPr marL="0" indent="0" eaLnBrk="1" hangingPunct="1">
              <a:spcBef>
                <a:spcPts val="800"/>
              </a:spcBef>
              <a:buSzPct val="63000"/>
              <a:defRPr/>
            </a:pPr>
            <a:endParaRPr lang="en-GB" altLang="en-US" sz="2000" b="1" dirty="0">
              <a:solidFill>
                <a:srgbClr val="004A6B"/>
              </a:solidFill>
              <a:latin typeface="Arial" charset="0"/>
            </a:endParaRPr>
          </a:p>
          <a:p>
            <a:pPr eaLnBrk="1" hangingPunct="1">
              <a:spcBef>
                <a:spcPts val="800"/>
              </a:spcBef>
              <a:buSzPct val="63000"/>
              <a:buFont typeface="Times New Roman" charset="0"/>
              <a:buChar char="•"/>
              <a:defRPr/>
            </a:pPr>
            <a:r>
              <a:rPr lang="en-GB" altLang="en-US" sz="2000" dirty="0">
                <a:solidFill>
                  <a:srgbClr val="004A6B"/>
                </a:solidFill>
                <a:latin typeface="Arial" charset="0"/>
              </a:rPr>
              <a:t>Children whose parents take an active interest in their child's education make greater </a:t>
            </a:r>
            <a:r>
              <a:rPr lang="en-GB" altLang="en-US" sz="2000" b="1" dirty="0">
                <a:solidFill>
                  <a:srgbClr val="004A6B"/>
                </a:solidFill>
                <a:latin typeface="Arial" charset="0"/>
              </a:rPr>
              <a:t>progress</a:t>
            </a:r>
            <a:r>
              <a:rPr lang="en-GB" altLang="en-US" sz="2000" dirty="0">
                <a:solidFill>
                  <a:srgbClr val="004A6B"/>
                </a:solidFill>
                <a:latin typeface="Arial" charset="0"/>
              </a:rPr>
              <a:t>, have more </a:t>
            </a:r>
            <a:r>
              <a:rPr lang="en-GB" altLang="en-US" sz="2000" b="1" dirty="0">
                <a:solidFill>
                  <a:srgbClr val="004A6B"/>
                </a:solidFill>
                <a:latin typeface="Arial" charset="0"/>
              </a:rPr>
              <a:t>positive attitudes </a:t>
            </a:r>
            <a:r>
              <a:rPr lang="en-GB" altLang="en-US" sz="2000" dirty="0">
                <a:solidFill>
                  <a:srgbClr val="004A6B"/>
                </a:solidFill>
                <a:latin typeface="Arial" charset="0"/>
              </a:rPr>
              <a:t>towards school,  </a:t>
            </a:r>
            <a:r>
              <a:rPr lang="en-GB" altLang="en-US" sz="2000" b="1" dirty="0">
                <a:solidFill>
                  <a:srgbClr val="004A6B"/>
                </a:solidFill>
                <a:latin typeface="Arial" charset="0"/>
              </a:rPr>
              <a:t>feel happier </a:t>
            </a:r>
            <a:r>
              <a:rPr lang="en-GB" altLang="en-US" sz="2000" dirty="0">
                <a:solidFill>
                  <a:srgbClr val="004A6B"/>
                </a:solidFill>
                <a:latin typeface="Arial" charset="0"/>
              </a:rPr>
              <a:t>at school and </a:t>
            </a:r>
            <a:r>
              <a:rPr lang="en-GB" altLang="en-US" sz="2000" b="1" dirty="0">
                <a:solidFill>
                  <a:srgbClr val="004A6B"/>
                </a:solidFill>
                <a:latin typeface="Arial" charset="0"/>
              </a:rPr>
              <a:t>achieve more </a:t>
            </a:r>
            <a:r>
              <a:rPr lang="en-GB" altLang="en-US" sz="2000" dirty="0">
                <a:solidFill>
                  <a:srgbClr val="004A6B"/>
                </a:solidFill>
                <a:latin typeface="Arial" charset="0"/>
              </a:rPr>
              <a:t>at school. </a:t>
            </a:r>
          </a:p>
        </p:txBody>
      </p:sp>
    </p:spTree>
  </p:cSld>
  <p:clrMapOvr>
    <a:masterClrMapping/>
  </p:clrMapOvr>
  <p:transition spd="med">
    <p:checker dir="vert"/>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rgbClr val="C0C0C0"/>
          </a:solidFill>
        </p:spPr>
        <p:txBody>
          <a:bodyPr/>
          <a:lstStyle/>
          <a:p>
            <a:pPr eaLnBrk="1" hangingPunct="1">
              <a:buFontTx/>
              <a:buBlip>
                <a:blip r:embed="rId3"/>
              </a:buBlip>
            </a:pPr>
            <a:r>
              <a:rPr lang="en-GB" altLang="en-US" dirty="0"/>
              <a:t>What causes negative attitudes to Mathematics</a:t>
            </a:r>
          </a:p>
        </p:txBody>
      </p:sp>
      <p:sp>
        <p:nvSpPr>
          <p:cNvPr id="6147" name="Rectangle 3"/>
          <p:cNvSpPr>
            <a:spLocks noGrp="1" noChangeArrowheads="1"/>
          </p:cNvSpPr>
          <p:nvPr>
            <p:ph type="body" sz="half" idx="1"/>
          </p:nvPr>
        </p:nvSpPr>
        <p:spPr>
          <a:xfrm>
            <a:off x="685800" y="1981200"/>
            <a:ext cx="4318248" cy="4114800"/>
          </a:xfrm>
          <a:solidFill>
            <a:srgbClr val="C0C0C0"/>
          </a:solidFill>
          <a:ln>
            <a:solidFill>
              <a:srgbClr val="000099"/>
            </a:solidFill>
            <a:miter lim="800000"/>
            <a:headEnd/>
            <a:tailEnd/>
          </a:ln>
        </p:spPr>
        <p:txBody>
          <a:bodyPr/>
          <a:lstStyle/>
          <a:p>
            <a:pPr eaLnBrk="1" hangingPunct="1">
              <a:lnSpc>
                <a:spcPct val="90000"/>
              </a:lnSpc>
              <a:buFontTx/>
              <a:buBlip>
                <a:blip r:embed="rId3"/>
              </a:buBlip>
              <a:defRPr/>
            </a:pPr>
            <a:r>
              <a:rPr lang="en-GB" altLang="en-US" sz="2800" dirty="0"/>
              <a:t>Previous bad experiences</a:t>
            </a:r>
          </a:p>
          <a:p>
            <a:pPr eaLnBrk="1" hangingPunct="1">
              <a:lnSpc>
                <a:spcPct val="90000"/>
              </a:lnSpc>
              <a:buFontTx/>
              <a:buBlip>
                <a:blip r:embed="rId3"/>
              </a:buBlip>
              <a:defRPr/>
            </a:pPr>
            <a:r>
              <a:rPr lang="en-GB" altLang="en-US" sz="2800" dirty="0"/>
              <a:t>Negative feelings</a:t>
            </a:r>
          </a:p>
          <a:p>
            <a:pPr eaLnBrk="1" hangingPunct="1">
              <a:lnSpc>
                <a:spcPct val="90000"/>
              </a:lnSpc>
              <a:buFontTx/>
              <a:buBlip>
                <a:blip r:embed="rId3"/>
              </a:buBlip>
              <a:defRPr/>
            </a:pPr>
            <a:r>
              <a:rPr lang="en-GB" altLang="en-US" sz="2800" dirty="0"/>
              <a:t>Right or wrong answer</a:t>
            </a:r>
          </a:p>
          <a:p>
            <a:pPr eaLnBrk="1" hangingPunct="1">
              <a:lnSpc>
                <a:spcPct val="90000"/>
              </a:lnSpc>
              <a:buFontTx/>
              <a:buBlip>
                <a:blip r:embed="rId3"/>
              </a:buBlip>
              <a:defRPr/>
            </a:pPr>
            <a:r>
              <a:rPr lang="en-GB" altLang="en-US" sz="2800" dirty="0"/>
              <a:t>Fear of maths</a:t>
            </a:r>
          </a:p>
          <a:p>
            <a:pPr eaLnBrk="1" hangingPunct="1">
              <a:lnSpc>
                <a:spcPct val="90000"/>
              </a:lnSpc>
              <a:buFontTx/>
              <a:buBlip>
                <a:blip r:embed="rId3"/>
              </a:buBlip>
              <a:defRPr/>
            </a:pPr>
            <a:r>
              <a:rPr lang="en-GB" altLang="en-US" sz="2800" dirty="0"/>
              <a:t>Mental Arithmetic</a:t>
            </a:r>
          </a:p>
          <a:p>
            <a:pPr eaLnBrk="1" hangingPunct="1">
              <a:lnSpc>
                <a:spcPct val="90000"/>
              </a:lnSpc>
              <a:buFontTx/>
              <a:buBlip>
                <a:blip r:embed="rId3"/>
              </a:buBlip>
              <a:defRPr/>
            </a:pPr>
            <a:r>
              <a:rPr lang="en-GB" altLang="en-US" sz="2800" dirty="0"/>
              <a:t>Quick fire questions</a:t>
            </a:r>
          </a:p>
          <a:p>
            <a:pPr marL="0" indent="0" eaLnBrk="1" hangingPunct="1">
              <a:lnSpc>
                <a:spcPct val="90000"/>
              </a:lnSpc>
              <a:buFontTx/>
              <a:buNone/>
              <a:defRPr/>
            </a:pPr>
            <a:r>
              <a:rPr lang="en-GB" altLang="en-US" sz="2800" dirty="0">
                <a:solidFill>
                  <a:srgbClr val="C00000"/>
                </a:solidFill>
              </a:rPr>
              <a:t>Parents unknowingly pass on these negative attitudes to the child</a:t>
            </a:r>
          </a:p>
        </p:txBody>
      </p:sp>
      <p:graphicFrame>
        <p:nvGraphicFramePr>
          <p:cNvPr id="6148" name="Object 4"/>
          <p:cNvGraphicFramePr>
            <a:graphicFrameLocks noGrp="1" noChangeAspect="1"/>
          </p:cNvGraphicFramePr>
          <p:nvPr>
            <p:ph type="clipArt" sz="half" idx="2"/>
          </p:nvPr>
        </p:nvGraphicFramePr>
        <p:xfrm>
          <a:off x="4648200" y="2376488"/>
          <a:ext cx="3810000" cy="3324225"/>
        </p:xfrm>
        <a:graphic>
          <a:graphicData uri="http://schemas.openxmlformats.org/presentationml/2006/ole">
            <mc:AlternateContent xmlns:mc="http://schemas.openxmlformats.org/markup-compatibility/2006">
              <mc:Choice xmlns:v="urn:schemas-microsoft-com:vml" Requires="v">
                <p:oleObj spid="_x0000_s36889" name="Clip" r:id="rId4" imgW="1419048" imgH="1238423" progId="MS_ClipArt_Gallery.2">
                  <p:embed/>
                </p:oleObj>
              </mc:Choice>
              <mc:Fallback>
                <p:oleObj name="Clip" r:id="rId4" imgW="1419048" imgH="1238423"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2376488"/>
                        <a:ext cx="3810000" cy="3324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0-#ppt_w/2"/>
                                          </p:val>
                                        </p:tav>
                                        <p:tav tm="100000">
                                          <p:val>
                                            <p:strVal val="#ppt_x"/>
                                          </p:val>
                                        </p:tav>
                                      </p:tavLst>
                                    </p:anim>
                                    <p:anim calcmode="lin" valueType="num">
                                      <p:cBhvr additive="base">
                                        <p:cTn id="8" dur="500" fill="hold"/>
                                        <p:tgtEl>
                                          <p:spTgt spid="61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additive="base">
                                        <p:cTn id="13" dur="500" fill="hold"/>
                                        <p:tgtEl>
                                          <p:spTgt spid="6146"/>
                                        </p:tgtEl>
                                        <p:attrNameLst>
                                          <p:attrName>ppt_x</p:attrName>
                                        </p:attrNameLst>
                                      </p:cBhvr>
                                      <p:tavLst>
                                        <p:tav tm="0">
                                          <p:val>
                                            <p:strVal val="0-#ppt_w/2"/>
                                          </p:val>
                                        </p:tav>
                                        <p:tav tm="100000">
                                          <p:val>
                                            <p:strVal val="#ppt_x"/>
                                          </p:val>
                                        </p:tav>
                                      </p:tavLst>
                                    </p:anim>
                                    <p:anim calcmode="lin" valueType="num">
                                      <p:cBhvr additive="base">
                                        <p:cTn id="14" dur="500" fill="hold"/>
                                        <p:tgtEl>
                                          <p:spTgt spid="614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bg/>
                                          </p:spTgt>
                                        </p:tgtEl>
                                        <p:attrNameLst>
                                          <p:attrName>style.visibility</p:attrName>
                                        </p:attrNameLst>
                                      </p:cBhvr>
                                      <p:to>
                                        <p:strVal val="visible"/>
                                      </p:to>
                                    </p:set>
                                    <p:anim calcmode="lin" valueType="num">
                                      <p:cBhvr additive="base">
                                        <p:cTn id="19" dur="500" fill="hold"/>
                                        <p:tgtEl>
                                          <p:spTgt spid="6147">
                                            <p:bg/>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bg/>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0" end="0"/>
                                            </p:txEl>
                                          </p:spTgt>
                                        </p:tgtEl>
                                        <p:attrNameLst>
                                          <p:attrName>style.visibility</p:attrName>
                                        </p:attrNameLst>
                                      </p:cBhvr>
                                      <p:to>
                                        <p:strVal val="visible"/>
                                      </p:to>
                                    </p:set>
                                    <p:anim calcmode="lin" valueType="num">
                                      <p:cBhvr additive="base">
                                        <p:cTn id="25"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7">
                                            <p:txEl>
                                              <p:pRg st="1" end="1"/>
                                            </p:txEl>
                                          </p:spTgt>
                                        </p:tgtEl>
                                        <p:attrNameLst>
                                          <p:attrName>style.visibility</p:attrName>
                                        </p:attrNameLst>
                                      </p:cBhvr>
                                      <p:to>
                                        <p:strVal val="visible"/>
                                      </p:to>
                                    </p:set>
                                    <p:anim calcmode="lin" valueType="num">
                                      <p:cBhvr additive="base">
                                        <p:cTn id="31"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47">
                                            <p:txEl>
                                              <p:pRg st="2" end="2"/>
                                            </p:txEl>
                                          </p:spTgt>
                                        </p:tgtEl>
                                        <p:attrNameLst>
                                          <p:attrName>style.visibility</p:attrName>
                                        </p:attrNameLst>
                                      </p:cBhvr>
                                      <p:to>
                                        <p:strVal val="visible"/>
                                      </p:to>
                                    </p:set>
                                    <p:anim calcmode="lin" valueType="num">
                                      <p:cBhvr additive="base">
                                        <p:cTn id="37"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147">
                                            <p:txEl>
                                              <p:pRg st="3" end="3"/>
                                            </p:txEl>
                                          </p:spTgt>
                                        </p:tgtEl>
                                        <p:attrNameLst>
                                          <p:attrName>style.visibility</p:attrName>
                                        </p:attrNameLst>
                                      </p:cBhvr>
                                      <p:to>
                                        <p:strVal val="visible"/>
                                      </p:to>
                                    </p:set>
                                    <p:anim calcmode="lin" valueType="num">
                                      <p:cBhvr additive="base">
                                        <p:cTn id="43"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147">
                                            <p:txEl>
                                              <p:pRg st="4" end="4"/>
                                            </p:txEl>
                                          </p:spTgt>
                                        </p:tgtEl>
                                        <p:attrNameLst>
                                          <p:attrName>style.visibility</p:attrName>
                                        </p:attrNameLst>
                                      </p:cBhvr>
                                      <p:to>
                                        <p:strVal val="visible"/>
                                      </p:to>
                                    </p:set>
                                    <p:anim calcmode="lin" valueType="num">
                                      <p:cBhvr additive="base">
                                        <p:cTn id="49"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6147">
                                            <p:txEl>
                                              <p:pRg st="5" end="5"/>
                                            </p:txEl>
                                          </p:spTgt>
                                        </p:tgtEl>
                                        <p:attrNameLst>
                                          <p:attrName>style.visibility</p:attrName>
                                        </p:attrNameLst>
                                      </p:cBhvr>
                                      <p:to>
                                        <p:strVal val="visible"/>
                                      </p:to>
                                    </p:set>
                                    <p:anim calcmode="lin" valueType="num">
                                      <p:cBhvr additive="base">
                                        <p:cTn id="55"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6147">
                                            <p:txEl>
                                              <p:pRg st="6" end="6"/>
                                            </p:txEl>
                                          </p:spTgt>
                                        </p:tgtEl>
                                        <p:attrNameLst>
                                          <p:attrName>style.visibility</p:attrName>
                                        </p:attrNameLst>
                                      </p:cBhvr>
                                      <p:to>
                                        <p:strVal val="visible"/>
                                      </p:to>
                                    </p:set>
                                    <p:anim calcmode="lin" valueType="num">
                                      <p:cBhvr additive="base">
                                        <p:cTn id="61" dur="500" fill="hold"/>
                                        <p:tgtEl>
                                          <p:spTgt spid="6147">
                                            <p:txEl>
                                              <p:pRg st="6" end="6"/>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614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autoUpdateAnimBg="0"/>
      <p:bldP spid="6147" grpId="0" build="p"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p>
            <a:pPr>
              <a:defRPr/>
            </a:pPr>
            <a:r>
              <a:rPr lang="en-GB" b="1" dirty="0"/>
              <a:t>IN THE PAST</a:t>
            </a:r>
          </a:p>
        </p:txBody>
      </p:sp>
      <p:sp>
        <p:nvSpPr>
          <p:cNvPr id="3" name="Text Placeholder 2"/>
          <p:cNvSpPr>
            <a:spLocks noGrp="1"/>
          </p:cNvSpPr>
          <p:nvPr>
            <p:ph type="body" sz="half" idx="1"/>
          </p:nvPr>
        </p:nvSpPr>
        <p:spPr>
          <a:xfrm>
            <a:off x="685800" y="1981200"/>
            <a:ext cx="7631113" cy="4114800"/>
          </a:xfrm>
        </p:spPr>
        <p:txBody>
          <a:bodyPr/>
          <a:lstStyle/>
          <a:p>
            <a:pPr>
              <a:defRPr/>
            </a:pPr>
            <a:r>
              <a:rPr lang="en-GB" dirty="0"/>
              <a:t>Arithmetic – the four rules of number</a:t>
            </a:r>
          </a:p>
          <a:p>
            <a:pPr marL="0" indent="0">
              <a:buFontTx/>
              <a:buNone/>
              <a:defRPr/>
            </a:pPr>
            <a:endParaRPr lang="en-GB" dirty="0"/>
          </a:p>
          <a:p>
            <a:pPr>
              <a:defRPr/>
            </a:pPr>
            <a:r>
              <a:rPr lang="en-GB" dirty="0"/>
              <a:t>Pages of sums without any underlying understanding</a:t>
            </a:r>
          </a:p>
          <a:p>
            <a:pPr marL="0" indent="0">
              <a:buFontTx/>
              <a:buNone/>
              <a:defRPr/>
            </a:pPr>
            <a:endParaRPr lang="en-GB" dirty="0"/>
          </a:p>
          <a:p>
            <a:pPr>
              <a:defRPr/>
            </a:pPr>
            <a:r>
              <a:rPr lang="en-GB" dirty="0"/>
              <a:t>Drill and practice</a:t>
            </a:r>
          </a:p>
        </p:txBody>
      </p:sp>
    </p:spTree>
  </p:cSld>
  <p:clrMapOvr>
    <a:masterClrMapping/>
  </p:clrMapOvr>
  <p:transition spd="med">
    <p:checke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w="28575">
            <a:solidFill>
              <a:schemeClr val="tx2"/>
            </a:solidFill>
          </a:ln>
        </p:spPr>
        <p:txBody>
          <a:bodyPr/>
          <a:lstStyle/>
          <a:p>
            <a:r>
              <a:rPr lang="en-GB" dirty="0"/>
              <a:t>Current Curriculum</a:t>
            </a:r>
          </a:p>
        </p:txBody>
      </p:sp>
      <p:sp>
        <p:nvSpPr>
          <p:cNvPr id="3" name="Text Placeholder 2"/>
          <p:cNvSpPr>
            <a:spLocks noGrp="1"/>
          </p:cNvSpPr>
          <p:nvPr>
            <p:ph type="body" sz="half" idx="1"/>
          </p:nvPr>
        </p:nvSpPr>
        <p:spPr>
          <a:xfrm>
            <a:off x="685800" y="1981200"/>
            <a:ext cx="7772400" cy="4114800"/>
          </a:xfrm>
        </p:spPr>
        <p:txBody>
          <a:bodyPr/>
          <a:lstStyle/>
          <a:p>
            <a:pPr marL="0" indent="0">
              <a:buNone/>
            </a:pPr>
            <a:r>
              <a:rPr lang="en-GB" dirty="0"/>
              <a:t>Using Mathematics is one of the three Cross-Curricular Skills at the heart of the curriculum. It is the skill of applying mathematical concepts, processes and understanding appropriately in different contexts. Ideally, teachers will use relevant, real-life situations that require mathematical thinking.</a:t>
            </a:r>
          </a:p>
        </p:txBody>
      </p:sp>
    </p:spTree>
    <p:extLst>
      <p:ext uri="{BB962C8B-B14F-4D97-AF65-F5344CB8AC3E}">
        <p14:creationId xmlns:p14="http://schemas.microsoft.com/office/powerpoint/2010/main" val="1580022469"/>
      </p:ext>
    </p:extLst>
  </p:cSld>
  <p:clrMapOvr>
    <a:masterClrMapping/>
  </p:clrMapOvr>
  <p:transition spd="med">
    <p:checker dir="vert"/>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1306513"/>
          </a:xfrm>
          <a:solidFill>
            <a:srgbClr val="FFFF00"/>
          </a:solidFill>
          <a:ln w="28575">
            <a:solidFill>
              <a:srgbClr val="FF0000"/>
            </a:solidFill>
            <a:miter lim="800000"/>
            <a:headEnd/>
            <a:tailEnd/>
          </a:ln>
        </p:spPr>
        <p:txBody>
          <a:bodyPr/>
          <a:lstStyle/>
          <a:p>
            <a:pPr eaLnBrk="1" hangingPunct="1"/>
            <a:r>
              <a:rPr lang="en-GB" altLang="en-US"/>
              <a:t>Mathematics In Our Classrooms Today</a:t>
            </a:r>
          </a:p>
        </p:txBody>
      </p:sp>
      <p:sp>
        <p:nvSpPr>
          <p:cNvPr id="12291" name="Rectangle 3"/>
          <p:cNvSpPr>
            <a:spLocks noGrp="1" noChangeArrowheads="1"/>
          </p:cNvSpPr>
          <p:nvPr>
            <p:ph type="body" sz="half" idx="1"/>
          </p:nvPr>
        </p:nvSpPr>
        <p:spPr>
          <a:xfrm>
            <a:off x="685800" y="1981200"/>
            <a:ext cx="6046440" cy="4114800"/>
          </a:xfrm>
        </p:spPr>
        <p:txBody>
          <a:bodyPr/>
          <a:lstStyle/>
          <a:p>
            <a:pPr marL="0" indent="0" eaLnBrk="1" hangingPunct="1">
              <a:lnSpc>
                <a:spcPct val="90000"/>
              </a:lnSpc>
              <a:buNone/>
              <a:defRPr/>
            </a:pPr>
            <a:r>
              <a:rPr lang="en-GB" altLang="en-US" sz="2400" dirty="0"/>
              <a:t>Children are taught:</a:t>
            </a:r>
          </a:p>
          <a:p>
            <a:pPr eaLnBrk="1" hangingPunct="1">
              <a:lnSpc>
                <a:spcPct val="90000"/>
              </a:lnSpc>
              <a:buFontTx/>
              <a:buBlip>
                <a:blip r:embed="rId2"/>
              </a:buBlip>
              <a:defRPr/>
            </a:pPr>
            <a:r>
              <a:rPr lang="en-GB" altLang="en-US" sz="2400" dirty="0"/>
              <a:t>Range of </a:t>
            </a:r>
            <a:r>
              <a:rPr lang="en-GB" altLang="en-US" sz="2400" b="1" u="sng" dirty="0">
                <a:effectLst>
                  <a:outerShdw blurRad="38100" dist="38100" dir="2700000" algn="tl">
                    <a:srgbClr val="000000">
                      <a:alpha val="43137"/>
                    </a:srgbClr>
                  </a:outerShdw>
                </a:effectLst>
              </a:rPr>
              <a:t>Strategies</a:t>
            </a:r>
          </a:p>
          <a:p>
            <a:pPr eaLnBrk="1" hangingPunct="1">
              <a:lnSpc>
                <a:spcPct val="90000"/>
              </a:lnSpc>
              <a:buFontTx/>
              <a:buBlip>
                <a:blip r:embed="rId2"/>
              </a:buBlip>
              <a:defRPr/>
            </a:pPr>
            <a:r>
              <a:rPr lang="en-GB" altLang="en-US" sz="2400" b="1" u="sng" dirty="0">
                <a:effectLst>
                  <a:outerShdw blurRad="38100" dist="38100" dir="2700000" algn="tl">
                    <a:srgbClr val="C0C0C0"/>
                  </a:outerShdw>
                </a:effectLst>
              </a:rPr>
              <a:t>Work Mentally</a:t>
            </a:r>
          </a:p>
          <a:p>
            <a:pPr eaLnBrk="1" hangingPunct="1">
              <a:lnSpc>
                <a:spcPct val="90000"/>
              </a:lnSpc>
              <a:buFontTx/>
              <a:buBlip>
                <a:blip r:embed="rId2"/>
              </a:buBlip>
              <a:defRPr/>
            </a:pPr>
            <a:r>
              <a:rPr lang="en-GB" altLang="en-US" sz="2400" dirty="0"/>
              <a:t>Observe </a:t>
            </a:r>
            <a:r>
              <a:rPr lang="en-GB" altLang="en-US" sz="2400" b="1" u="sng" dirty="0">
                <a:effectLst>
                  <a:outerShdw blurRad="38100" dist="38100" dir="2700000" algn="tl">
                    <a:srgbClr val="000000">
                      <a:alpha val="43137"/>
                    </a:srgbClr>
                  </a:outerShdw>
                </a:effectLst>
              </a:rPr>
              <a:t>Patterns</a:t>
            </a:r>
          </a:p>
          <a:p>
            <a:pPr eaLnBrk="1" hangingPunct="1">
              <a:lnSpc>
                <a:spcPct val="90000"/>
              </a:lnSpc>
              <a:buFontTx/>
              <a:buBlip>
                <a:blip r:embed="rId2"/>
              </a:buBlip>
              <a:defRPr/>
            </a:pPr>
            <a:r>
              <a:rPr lang="en-GB" altLang="en-US" sz="2400" dirty="0"/>
              <a:t>Predict </a:t>
            </a:r>
            <a:r>
              <a:rPr lang="en-GB" altLang="en-US" sz="2400" b="1" u="sng" dirty="0">
                <a:effectLst>
                  <a:outerShdw blurRad="38100" dist="38100" dir="2700000" algn="tl">
                    <a:srgbClr val="000000">
                      <a:alpha val="43137"/>
                    </a:srgbClr>
                  </a:outerShdw>
                </a:effectLst>
              </a:rPr>
              <a:t>Results</a:t>
            </a:r>
          </a:p>
          <a:p>
            <a:pPr eaLnBrk="1" hangingPunct="1">
              <a:lnSpc>
                <a:spcPct val="90000"/>
              </a:lnSpc>
              <a:buFontTx/>
              <a:buBlip>
                <a:blip r:embed="rId2"/>
              </a:buBlip>
              <a:defRPr/>
            </a:pPr>
            <a:r>
              <a:rPr lang="en-GB" altLang="en-US" sz="2400" dirty="0"/>
              <a:t>Talk about </a:t>
            </a:r>
            <a:r>
              <a:rPr lang="en-GB" altLang="en-US" sz="2400" b="1" u="sng" dirty="0">
                <a:effectLst>
                  <a:outerShdw blurRad="38100" dist="38100" dir="2700000" algn="tl">
                    <a:srgbClr val="000000">
                      <a:alpha val="43137"/>
                    </a:srgbClr>
                  </a:outerShdw>
                </a:effectLst>
              </a:rPr>
              <a:t>Connections</a:t>
            </a:r>
          </a:p>
          <a:p>
            <a:pPr eaLnBrk="1" hangingPunct="1">
              <a:lnSpc>
                <a:spcPct val="90000"/>
              </a:lnSpc>
              <a:buFontTx/>
              <a:buBlip>
                <a:blip r:embed="rId2"/>
              </a:buBlip>
              <a:defRPr/>
            </a:pPr>
            <a:r>
              <a:rPr lang="en-GB" altLang="en-US" sz="2400" dirty="0"/>
              <a:t>Use </a:t>
            </a:r>
            <a:r>
              <a:rPr lang="en-GB" altLang="en-US" sz="2400" b="1" u="sng" dirty="0">
                <a:effectLst>
                  <a:outerShdw blurRad="38100" dist="38100" dir="2700000" algn="tl">
                    <a:srgbClr val="000000">
                      <a:alpha val="43137"/>
                    </a:srgbClr>
                  </a:outerShdw>
                </a:effectLst>
              </a:rPr>
              <a:t>Games and Puzzles </a:t>
            </a:r>
            <a:r>
              <a:rPr lang="en-GB" altLang="en-US" sz="2400" dirty="0"/>
              <a:t>to encourage logical reasoning, creativity etc.</a:t>
            </a:r>
          </a:p>
          <a:p>
            <a:pPr marL="0" indent="0" eaLnBrk="1" hangingPunct="1">
              <a:lnSpc>
                <a:spcPct val="90000"/>
              </a:lnSpc>
              <a:buFontTx/>
              <a:buNone/>
              <a:defRPr/>
            </a:pPr>
            <a:endParaRPr lang="en-GB" altLang="en-US" sz="2400" dirty="0">
              <a:effectLst>
                <a:outerShdw blurRad="38100" dist="38100" dir="2700000" algn="tl">
                  <a:srgbClr val="000000">
                    <a:alpha val="43137"/>
                  </a:srgbClr>
                </a:outerShdw>
              </a:effectLst>
            </a:endParaRPr>
          </a:p>
          <a:p>
            <a:pPr eaLnBrk="1" hangingPunct="1">
              <a:lnSpc>
                <a:spcPct val="90000"/>
              </a:lnSpc>
              <a:buFontTx/>
              <a:buBlip>
                <a:blip r:embed="rId2"/>
              </a:buBlip>
              <a:defRPr/>
            </a:pPr>
            <a:r>
              <a:rPr lang="en-GB" altLang="en-US" sz="2400" b="1" u="sng" dirty="0">
                <a:effectLst>
                  <a:outerShdw blurRad="38100" dist="38100" dir="2700000" algn="tl">
                    <a:srgbClr val="C0C0C0"/>
                  </a:outerShdw>
                </a:effectLst>
              </a:rPr>
              <a:t>THINK FOR THEMSELVES</a:t>
            </a:r>
            <a:r>
              <a:rPr lang="en-GB" altLang="en-US" sz="2400" dirty="0"/>
              <a:t> </a:t>
            </a:r>
          </a:p>
          <a:p>
            <a:pPr eaLnBrk="1" hangingPunct="1">
              <a:lnSpc>
                <a:spcPct val="90000"/>
              </a:lnSpc>
              <a:buFontTx/>
              <a:buBlip>
                <a:blip r:embed="rId2"/>
              </a:buBlip>
              <a:defRPr/>
            </a:pPr>
            <a:endParaRPr lang="en-GB" altLang="en-US" sz="2400" dirty="0"/>
          </a:p>
          <a:p>
            <a:pPr eaLnBrk="1" hangingPunct="1">
              <a:lnSpc>
                <a:spcPct val="90000"/>
              </a:lnSpc>
              <a:buFontTx/>
              <a:buNone/>
              <a:defRPr/>
            </a:pPr>
            <a:endParaRPr lang="en-GB" altLang="en-US" sz="2400" dirty="0"/>
          </a:p>
          <a:p>
            <a:pPr eaLnBrk="1" hangingPunct="1">
              <a:lnSpc>
                <a:spcPct val="90000"/>
              </a:lnSpc>
              <a:buFontTx/>
              <a:buNone/>
              <a:defRPr/>
            </a:pPr>
            <a:endParaRPr lang="en-GB" altLang="en-US" sz="2400" dirty="0"/>
          </a:p>
        </p:txBody>
      </p:sp>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0-#ppt_w/2"/>
                                          </p:val>
                                        </p:tav>
                                        <p:tav tm="100000">
                                          <p:val>
                                            <p:strVal val="#ppt_x"/>
                                          </p:val>
                                        </p:tav>
                                      </p:tavLst>
                                    </p:anim>
                                    <p:anim calcmode="lin" valueType="num">
                                      <p:cBhvr additive="base">
                                        <p:cTn id="8" dur="500" fill="hold"/>
                                        <p:tgtEl>
                                          <p:spTgt spid="122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1" end="1"/>
                                            </p:txEl>
                                          </p:spTgt>
                                        </p:tgtEl>
                                        <p:attrNameLst>
                                          <p:attrName>style.visibility</p:attrName>
                                        </p:attrNameLst>
                                      </p:cBhvr>
                                      <p:to>
                                        <p:strVal val="visible"/>
                                      </p:to>
                                    </p:set>
                                    <p:anim calcmode="lin" valueType="num">
                                      <p:cBhvr additive="base">
                                        <p:cTn id="19"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1">
                                            <p:txEl>
                                              <p:pRg st="2" end="2"/>
                                            </p:txEl>
                                          </p:spTgt>
                                        </p:tgtEl>
                                        <p:attrNameLst>
                                          <p:attrName>style.visibility</p:attrName>
                                        </p:attrNameLst>
                                      </p:cBhvr>
                                      <p:to>
                                        <p:strVal val="visible"/>
                                      </p:to>
                                    </p:set>
                                    <p:anim calcmode="lin" valueType="num">
                                      <p:cBhvr additive="base">
                                        <p:cTn id="25"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291">
                                            <p:txEl>
                                              <p:pRg st="3" end="3"/>
                                            </p:txEl>
                                          </p:spTgt>
                                        </p:tgtEl>
                                        <p:attrNameLst>
                                          <p:attrName>style.visibility</p:attrName>
                                        </p:attrNameLst>
                                      </p:cBhvr>
                                      <p:to>
                                        <p:strVal val="visible"/>
                                      </p:to>
                                    </p:set>
                                    <p:anim calcmode="lin" valueType="num">
                                      <p:cBhvr additive="base">
                                        <p:cTn id="31"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2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291">
                                            <p:txEl>
                                              <p:pRg st="4" end="4"/>
                                            </p:txEl>
                                          </p:spTgt>
                                        </p:tgtEl>
                                        <p:attrNameLst>
                                          <p:attrName>style.visibility</p:attrName>
                                        </p:attrNameLst>
                                      </p:cBhvr>
                                      <p:to>
                                        <p:strVal val="visible"/>
                                      </p:to>
                                    </p:set>
                                    <p:anim calcmode="lin" valueType="num">
                                      <p:cBhvr additive="base">
                                        <p:cTn id="37" dur="500" fill="hold"/>
                                        <p:tgtEl>
                                          <p:spTgt spid="1229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2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291">
                                            <p:txEl>
                                              <p:pRg st="5" end="5"/>
                                            </p:txEl>
                                          </p:spTgt>
                                        </p:tgtEl>
                                        <p:attrNameLst>
                                          <p:attrName>style.visibility</p:attrName>
                                        </p:attrNameLst>
                                      </p:cBhvr>
                                      <p:to>
                                        <p:strVal val="visible"/>
                                      </p:to>
                                    </p:set>
                                    <p:anim calcmode="lin" valueType="num">
                                      <p:cBhvr additive="base">
                                        <p:cTn id="43" dur="500" fill="hold"/>
                                        <p:tgtEl>
                                          <p:spTgt spid="12291">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22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2291">
                                            <p:txEl>
                                              <p:pRg st="6" end="6"/>
                                            </p:txEl>
                                          </p:spTgt>
                                        </p:tgtEl>
                                        <p:attrNameLst>
                                          <p:attrName>style.visibility</p:attrName>
                                        </p:attrNameLst>
                                      </p:cBhvr>
                                      <p:to>
                                        <p:strVal val="visible"/>
                                      </p:to>
                                    </p:set>
                                    <p:anim calcmode="lin" valueType="num">
                                      <p:cBhvr additive="base">
                                        <p:cTn id="49" dur="500" fill="hold"/>
                                        <p:tgtEl>
                                          <p:spTgt spid="12291">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22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2291">
                                            <p:txEl>
                                              <p:pRg st="8" end="8"/>
                                            </p:txEl>
                                          </p:spTgt>
                                        </p:tgtEl>
                                        <p:attrNameLst>
                                          <p:attrName>style.visibility</p:attrName>
                                        </p:attrNameLst>
                                      </p:cBhvr>
                                      <p:to>
                                        <p:strVal val="visible"/>
                                      </p:to>
                                    </p:set>
                                    <p:anim calcmode="lin" valueType="num">
                                      <p:cBhvr additive="base">
                                        <p:cTn id="55" dur="500" fill="hold"/>
                                        <p:tgtEl>
                                          <p:spTgt spid="12291">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229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autoUpdateAnimBg="0"/>
      <p:bldP spid="1229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066800" y="457200"/>
            <a:ext cx="7878763" cy="2057400"/>
          </a:xfrm>
        </p:spPr>
        <p:txBody>
          <a:bodyPr/>
          <a:lstStyle/>
          <a:p>
            <a:pPr algn="ctr" eaLnBrk="1" hangingPunct="1"/>
            <a:r>
              <a:rPr lang="en-GB" altLang="en-US" sz="3600"/>
              <a:t>In our school number skills are taught using different strategies</a:t>
            </a:r>
            <a:r>
              <a:rPr lang="en-GB" altLang="en-US"/>
              <a:t> </a:t>
            </a:r>
          </a:p>
        </p:txBody>
      </p:sp>
      <p:sp>
        <p:nvSpPr>
          <p:cNvPr id="29699" name="Rectangle 3"/>
          <p:cNvSpPr>
            <a:spLocks noGrp="1" noChangeArrowheads="1"/>
          </p:cNvSpPr>
          <p:nvPr>
            <p:ph type="body" idx="1"/>
          </p:nvPr>
        </p:nvSpPr>
        <p:spPr>
          <a:xfrm>
            <a:off x="1173163" y="2819400"/>
            <a:ext cx="7513637" cy="3276600"/>
          </a:xfrm>
        </p:spPr>
        <p:txBody>
          <a:bodyPr/>
          <a:lstStyle/>
          <a:p>
            <a:pPr eaLnBrk="1" hangingPunct="1">
              <a:lnSpc>
                <a:spcPct val="90000"/>
              </a:lnSpc>
              <a:buClr>
                <a:srgbClr val="FF0000"/>
              </a:buClr>
              <a:buSzPct val="85000"/>
              <a:buFont typeface="Wingdings" panose="05000000000000000000" pitchFamily="2" charset="2"/>
              <a:buChar char="Ø"/>
            </a:pPr>
            <a:r>
              <a:rPr lang="en-GB" altLang="en-US" b="1" i="1" dirty="0"/>
              <a:t>Practically using a variety of apparatus.</a:t>
            </a:r>
          </a:p>
          <a:p>
            <a:pPr eaLnBrk="1" hangingPunct="1">
              <a:lnSpc>
                <a:spcPct val="90000"/>
              </a:lnSpc>
              <a:buClr>
                <a:srgbClr val="FF0000"/>
              </a:buClr>
              <a:buSzPct val="85000"/>
              <a:buFont typeface="Wingdings" panose="05000000000000000000" pitchFamily="2" charset="2"/>
              <a:buChar char="Ø"/>
            </a:pPr>
            <a:endParaRPr lang="en-GB" altLang="en-US" b="1" i="1" dirty="0"/>
          </a:p>
          <a:p>
            <a:pPr eaLnBrk="1" hangingPunct="1">
              <a:lnSpc>
                <a:spcPct val="90000"/>
              </a:lnSpc>
              <a:buClr>
                <a:srgbClr val="FF0000"/>
              </a:buClr>
              <a:buSzPct val="85000"/>
              <a:buFont typeface="Wingdings" panose="05000000000000000000" pitchFamily="2" charset="2"/>
              <a:buChar char="Ø"/>
            </a:pPr>
            <a:r>
              <a:rPr lang="en-GB" altLang="en-US" b="1" i="1" dirty="0"/>
              <a:t>Mentally</a:t>
            </a:r>
          </a:p>
          <a:p>
            <a:pPr eaLnBrk="1" hangingPunct="1">
              <a:lnSpc>
                <a:spcPct val="90000"/>
              </a:lnSpc>
              <a:buClr>
                <a:srgbClr val="FF0000"/>
              </a:buClr>
              <a:buSzPct val="85000"/>
              <a:buFont typeface="Wingdings" panose="05000000000000000000" pitchFamily="2" charset="2"/>
              <a:buChar char="Ø"/>
            </a:pPr>
            <a:endParaRPr lang="en-GB" altLang="en-US" b="1" i="1" dirty="0"/>
          </a:p>
          <a:p>
            <a:pPr eaLnBrk="1" hangingPunct="1">
              <a:lnSpc>
                <a:spcPct val="90000"/>
              </a:lnSpc>
              <a:buClr>
                <a:srgbClr val="FF0000"/>
              </a:buClr>
              <a:buSzPct val="85000"/>
              <a:buFont typeface="Wingdings" panose="05000000000000000000" pitchFamily="2" charset="2"/>
              <a:buChar char="Ø"/>
            </a:pPr>
            <a:r>
              <a:rPr lang="en-GB" altLang="en-US" b="1" i="1" dirty="0"/>
              <a:t>Pencil and paper methods.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3429000"/>
            <a:ext cx="2619375" cy="17430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dissolve">
                                      <p:cBhvr>
                                        <p:cTn id="7" dur="500"/>
                                        <p:tgtEl>
                                          <p:spTgt spid="296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grpId="0" nodeType="clickEffect">
                                  <p:stCondLst>
                                    <p:cond delay="0"/>
                                  </p:stCondLst>
                                  <p:iterate type="wd">
                                    <p:tmPct val="100000"/>
                                  </p:iterate>
                                  <p:childTnLst>
                                    <p:set>
                                      <p:cBhvr>
                                        <p:cTn id="11" dur="1" fill="hold">
                                          <p:stCondLst>
                                            <p:cond delay="0"/>
                                          </p:stCondLst>
                                        </p:cTn>
                                        <p:tgtEl>
                                          <p:spTgt spid="29699">
                                            <p:txEl>
                                              <p:pRg st="0" end="0"/>
                                            </p:txEl>
                                          </p:spTgt>
                                        </p:tgtEl>
                                        <p:attrNameLst>
                                          <p:attrName>style.visibility</p:attrName>
                                        </p:attrNameLst>
                                      </p:cBhvr>
                                      <p:to>
                                        <p:strVal val="visible"/>
                                      </p:to>
                                    </p:set>
                                    <p:anim calcmode="lin" valueType="num">
                                      <p:cBhvr additive="base">
                                        <p:cTn id="12" dur="3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13" dur="300" fill="hold"/>
                                        <p:tgtEl>
                                          <p:spTgt spid="2969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1" fill="hold" grpId="0" nodeType="clickEffect">
                                  <p:stCondLst>
                                    <p:cond delay="0"/>
                                  </p:stCondLst>
                                  <p:iterate type="wd">
                                    <p:tmPct val="100000"/>
                                  </p:iterate>
                                  <p:childTnLst>
                                    <p:set>
                                      <p:cBhvr>
                                        <p:cTn id="17" dur="1" fill="hold">
                                          <p:stCondLst>
                                            <p:cond delay="0"/>
                                          </p:stCondLst>
                                        </p:cTn>
                                        <p:tgtEl>
                                          <p:spTgt spid="29699">
                                            <p:txEl>
                                              <p:pRg st="2" end="2"/>
                                            </p:txEl>
                                          </p:spTgt>
                                        </p:tgtEl>
                                        <p:attrNameLst>
                                          <p:attrName>style.visibility</p:attrName>
                                        </p:attrNameLst>
                                      </p:cBhvr>
                                      <p:to>
                                        <p:strVal val="visible"/>
                                      </p:to>
                                    </p:set>
                                    <p:anim calcmode="lin" valueType="num">
                                      <p:cBhvr additive="base">
                                        <p:cTn id="18" dur="3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19" dur="300" fill="hold"/>
                                        <p:tgtEl>
                                          <p:spTgt spid="2969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1" fill="hold" grpId="0" nodeType="clickEffect">
                                  <p:stCondLst>
                                    <p:cond delay="0"/>
                                  </p:stCondLst>
                                  <p:iterate type="wd">
                                    <p:tmPct val="100000"/>
                                  </p:iterate>
                                  <p:childTnLst>
                                    <p:set>
                                      <p:cBhvr>
                                        <p:cTn id="23" dur="1" fill="hold">
                                          <p:stCondLst>
                                            <p:cond delay="0"/>
                                          </p:stCondLst>
                                        </p:cTn>
                                        <p:tgtEl>
                                          <p:spTgt spid="29699">
                                            <p:txEl>
                                              <p:pRg st="4" end="4"/>
                                            </p:txEl>
                                          </p:spTgt>
                                        </p:tgtEl>
                                        <p:attrNameLst>
                                          <p:attrName>style.visibility</p:attrName>
                                        </p:attrNameLst>
                                      </p:cBhvr>
                                      <p:to>
                                        <p:strVal val="visible"/>
                                      </p:to>
                                    </p:set>
                                    <p:anim calcmode="lin" valueType="num">
                                      <p:cBhvr additive="base">
                                        <p:cTn id="24" dur="3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additive="base">
                                        <p:cTn id="25" dur="300" fill="hold"/>
                                        <p:tgtEl>
                                          <p:spTgt spid="29699">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P spid="29699"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Powerpoint Template">
  <a:themeElements>
    <a:clrScheme name="Powerpoint Template 8">
      <a:dk1>
        <a:srgbClr val="000000"/>
      </a:dk1>
      <a:lt1>
        <a:srgbClr val="FFFFCC"/>
      </a:lt1>
      <a:dk2>
        <a:srgbClr val="336699"/>
      </a:dk2>
      <a:lt2>
        <a:srgbClr val="FF9933"/>
      </a:lt2>
      <a:accent1>
        <a:srgbClr val="00CC99"/>
      </a:accent1>
      <a:accent2>
        <a:srgbClr val="003399"/>
      </a:accent2>
      <a:accent3>
        <a:srgbClr val="ADB8CA"/>
      </a:accent3>
      <a:accent4>
        <a:srgbClr val="DADAAE"/>
      </a:accent4>
      <a:accent5>
        <a:srgbClr val="AAE2CA"/>
      </a:accent5>
      <a:accent6>
        <a:srgbClr val="002D8A"/>
      </a:accent6>
      <a:hlink>
        <a:srgbClr val="CCECFF"/>
      </a:hlink>
      <a:folHlink>
        <a:srgbClr val="B2B2B2"/>
      </a:folHlink>
    </a:clrScheme>
    <a:fontScheme name="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poin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oin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oin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owerpoint Template 8">
        <a:dk1>
          <a:srgbClr val="000000"/>
        </a:dk1>
        <a:lt1>
          <a:srgbClr val="FFFFCC"/>
        </a:lt1>
        <a:dk2>
          <a:srgbClr val="336699"/>
        </a:dk2>
        <a:lt2>
          <a:srgbClr val="FF9933"/>
        </a:lt2>
        <a:accent1>
          <a:srgbClr val="00CC99"/>
        </a:accent1>
        <a:accent2>
          <a:srgbClr val="003399"/>
        </a:accent2>
        <a:accent3>
          <a:srgbClr val="ADB8CA"/>
        </a:accent3>
        <a:accent4>
          <a:srgbClr val="DADAAE"/>
        </a:accent4>
        <a:accent5>
          <a:srgbClr val="AAE2CA"/>
        </a:accent5>
        <a:accent6>
          <a:srgbClr val="002D8A"/>
        </a:accent6>
        <a:hlink>
          <a:srgbClr val="CCE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1135</Words>
  <Application>Microsoft Office PowerPoint</Application>
  <PresentationFormat>On-screen Show (4:3)</PresentationFormat>
  <Paragraphs>141</Paragraphs>
  <Slides>17</Slides>
  <Notes>4</Notes>
  <HiddenSlides>0</HiddenSlides>
  <MMClips>0</MMClips>
  <ScaleCrop>false</ScaleCrop>
  <HeadingPairs>
    <vt:vector size="8" baseType="variant">
      <vt:variant>
        <vt:lpstr>Fonts Used</vt:lpstr>
      </vt:variant>
      <vt:variant>
        <vt:i4>4</vt:i4>
      </vt:variant>
      <vt:variant>
        <vt:lpstr>Theme</vt:lpstr>
      </vt:variant>
      <vt:variant>
        <vt:i4>4</vt:i4>
      </vt:variant>
      <vt:variant>
        <vt:lpstr>Embedded OLE Servers</vt:lpstr>
      </vt:variant>
      <vt:variant>
        <vt:i4>1</vt:i4>
      </vt:variant>
      <vt:variant>
        <vt:lpstr>Slide Titles</vt:lpstr>
      </vt:variant>
      <vt:variant>
        <vt:i4>17</vt:i4>
      </vt:variant>
    </vt:vector>
  </HeadingPairs>
  <TitlesOfParts>
    <vt:vector size="26" baseType="lpstr">
      <vt:lpstr>Arial</vt:lpstr>
      <vt:lpstr>Calibri</vt:lpstr>
      <vt:lpstr>Times New Roman</vt:lpstr>
      <vt:lpstr>Wingdings</vt:lpstr>
      <vt:lpstr>Default Design</vt:lpstr>
      <vt:lpstr>3_Powerpoint Template</vt:lpstr>
      <vt:lpstr>Dad`s Tie</vt:lpstr>
      <vt:lpstr>2_Default Design</vt:lpstr>
      <vt:lpstr>Clip</vt:lpstr>
      <vt:lpstr>Welcome to our PIN programme</vt:lpstr>
      <vt:lpstr>What is PIN?</vt:lpstr>
      <vt:lpstr>What will it involve?</vt:lpstr>
      <vt:lpstr>Why Parental Involvement?</vt:lpstr>
      <vt:lpstr>What causes negative attitudes to Mathematics</vt:lpstr>
      <vt:lpstr>IN THE PAST</vt:lpstr>
      <vt:lpstr>Current Curriculum</vt:lpstr>
      <vt:lpstr>Mathematics In Our Classrooms Today</vt:lpstr>
      <vt:lpstr>In our school number skills are taught using different strategies </vt:lpstr>
      <vt:lpstr>Decomposition – an example</vt:lpstr>
      <vt:lpstr>The children can approach this sum in a variety of ways</vt:lpstr>
      <vt:lpstr>The language used at this stage is very important. 24 - 17= ? Always TOP take away BOTTOM (TTAB)</vt:lpstr>
      <vt:lpstr>Why Paired Games?</vt:lpstr>
      <vt:lpstr>Why Paired Games?</vt:lpstr>
      <vt:lpstr>How will the paired games be organised?</vt:lpstr>
      <vt:lpstr>PowerPoint Presentation</vt:lpstr>
      <vt:lpstr>OVER TO YOU!</vt:lpstr>
    </vt:vector>
  </TitlesOfParts>
  <Company>Classroom2000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Parental Involvement In Numeracy</dc:title>
  <dc:creator>NINEuser</dc:creator>
  <cp:lastModifiedBy>J Hamilton</cp:lastModifiedBy>
  <cp:revision>53</cp:revision>
  <cp:lastPrinted>2020-01-20T14:47:01Z</cp:lastPrinted>
  <dcterms:created xsi:type="dcterms:W3CDTF">2002-05-29T09:11:06Z</dcterms:created>
  <dcterms:modified xsi:type="dcterms:W3CDTF">2022-01-24T13:49:41Z</dcterms:modified>
</cp:coreProperties>
</file>